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4"/>
  </p:sldMasterIdLst>
  <p:notesMasterIdLst>
    <p:notesMasterId r:id="rId81"/>
  </p:notesMasterIdLst>
  <p:sldIdLst>
    <p:sldId id="362" r:id="rId5"/>
    <p:sldId id="256" r:id="rId6"/>
    <p:sldId id="259" r:id="rId7"/>
    <p:sldId id="260" r:id="rId8"/>
    <p:sldId id="257" r:id="rId9"/>
    <p:sldId id="372" r:id="rId10"/>
    <p:sldId id="373" r:id="rId11"/>
    <p:sldId id="363" r:id="rId12"/>
    <p:sldId id="364" r:id="rId13"/>
    <p:sldId id="355" r:id="rId14"/>
    <p:sldId id="356" r:id="rId15"/>
    <p:sldId id="358" r:id="rId16"/>
    <p:sldId id="357" r:id="rId17"/>
    <p:sldId id="359" r:id="rId18"/>
    <p:sldId id="360" r:id="rId19"/>
    <p:sldId id="361" r:id="rId20"/>
    <p:sldId id="368" r:id="rId21"/>
    <p:sldId id="365" r:id="rId22"/>
    <p:sldId id="366" r:id="rId23"/>
    <p:sldId id="367" r:id="rId24"/>
    <p:sldId id="369" r:id="rId25"/>
    <p:sldId id="370" r:id="rId26"/>
    <p:sldId id="371" r:id="rId27"/>
    <p:sldId id="265" r:id="rId28"/>
    <p:sldId id="269" r:id="rId29"/>
    <p:sldId id="268" r:id="rId30"/>
    <p:sldId id="263" r:id="rId31"/>
    <p:sldId id="264" r:id="rId32"/>
    <p:sldId id="266" r:id="rId33"/>
    <p:sldId id="267" r:id="rId34"/>
    <p:sldId id="262" r:id="rId35"/>
    <p:sldId id="311" r:id="rId36"/>
    <p:sldId id="312" r:id="rId37"/>
    <p:sldId id="315" r:id="rId38"/>
    <p:sldId id="313" r:id="rId39"/>
    <p:sldId id="314" r:id="rId40"/>
    <p:sldId id="316" r:id="rId41"/>
    <p:sldId id="317" r:id="rId42"/>
    <p:sldId id="318" r:id="rId43"/>
    <p:sldId id="319" r:id="rId44"/>
    <p:sldId id="320" r:id="rId45"/>
    <p:sldId id="321" r:id="rId46"/>
    <p:sldId id="322" r:id="rId47"/>
    <p:sldId id="323" r:id="rId48"/>
    <p:sldId id="352" r:id="rId49"/>
    <p:sldId id="324" r:id="rId50"/>
    <p:sldId id="353" r:id="rId51"/>
    <p:sldId id="325" r:id="rId52"/>
    <p:sldId id="354" r:id="rId53"/>
    <p:sldId id="326" r:id="rId54"/>
    <p:sldId id="327" r:id="rId55"/>
    <p:sldId id="328" r:id="rId56"/>
    <p:sldId id="329" r:id="rId57"/>
    <p:sldId id="330" r:id="rId58"/>
    <p:sldId id="331" r:id="rId59"/>
    <p:sldId id="332" r:id="rId60"/>
    <p:sldId id="333" r:id="rId61"/>
    <p:sldId id="334" r:id="rId62"/>
    <p:sldId id="335" r:id="rId63"/>
    <p:sldId id="336" r:id="rId64"/>
    <p:sldId id="337" r:id="rId65"/>
    <p:sldId id="338" r:id="rId66"/>
    <p:sldId id="339" r:id="rId67"/>
    <p:sldId id="340" r:id="rId68"/>
    <p:sldId id="341" r:id="rId69"/>
    <p:sldId id="342" r:id="rId70"/>
    <p:sldId id="343" r:id="rId71"/>
    <p:sldId id="344" r:id="rId72"/>
    <p:sldId id="345" r:id="rId73"/>
    <p:sldId id="305" r:id="rId74"/>
    <p:sldId id="346" r:id="rId75"/>
    <p:sldId id="347" r:id="rId76"/>
    <p:sldId id="348" r:id="rId77"/>
    <p:sldId id="349" r:id="rId78"/>
    <p:sldId id="350" r:id="rId79"/>
    <p:sldId id="351" r:id="rId8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IZAH GUL MEMON" initials="AGM" lastIdx="1" clrIdx="0">
    <p:extLst>
      <p:ext uri="{19B8F6BF-5375-455C-9EA6-DF929625EA0E}">
        <p15:presenceInfo xmlns:p15="http://schemas.microsoft.com/office/powerpoint/2012/main" userId="ALIZAH GUL MEM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6D51C8-E111-4B4A-A8BD-68C0934D1918}" v="1397" dt="2020-06-06T06:17:22.875"/>
    <p1510:client id="{0A3BAF6C-40C4-421B-AF37-53612FF4324B}" v="2" dt="2020-06-06T05:10:23.563"/>
    <p1510:client id="{1E159621-275E-4797-B9CD-DB0420BAD082}" v="14" dt="2020-06-06T10:15:59.424"/>
    <p1510:client id="{418FB7AF-3CB6-4B57-9C96-31CC54198B2D}" v="2" dt="2020-06-06T08:23:34.173"/>
    <p1510:client id="{42577638-6F6D-4139-96C0-6F4D85749413}" v="2271" dt="2020-06-06T08:27:24.307"/>
    <p1510:client id="{A7720A87-5F93-416C-A864-2AFA8755DE2C}" v="5" dt="2020-06-05T13:46:12.222"/>
    <p1510:client id="{EB91057E-CAA4-4383-A1A1-BDC76784AC50}" v="13" dt="2020-06-05T13:41:55.6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presProps" Target="presProps.xml"/><Relationship Id="rId88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microsoft.com/office/2016/11/relationships/changesInfo" Target="changesInfos/changesInfo1.xml"/><Relationship Id="rId61" Type="http://schemas.openxmlformats.org/officeDocument/2006/relationships/slide" Target="slides/slide57.xml"/><Relationship Id="rId8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sel Abdul Majid" userId="S::bamajid.bsphy03sns@student.nust.edu.pk::5df91757-8b3d-4424-954c-9860482ea36e" providerId="AD" clId="Web-{1D1B4675-DA83-4534-8A94-7160E4CA45F1}"/>
    <pc:docChg chg="modSld">
      <pc:chgData name="Basel Abdul Majid" userId="S::bamajid.bsphy03sns@student.nust.edu.pk::5df91757-8b3d-4424-954c-9860482ea36e" providerId="AD" clId="Web-{1D1B4675-DA83-4534-8A94-7160E4CA45F1}" dt="2020-05-18T19:28:27.243" v="10"/>
      <pc:docMkLst>
        <pc:docMk/>
      </pc:docMkLst>
      <pc:sldChg chg="modSp">
        <pc:chgData name="Basel Abdul Majid" userId="S::bamajid.bsphy03sns@student.nust.edu.pk::5df91757-8b3d-4424-954c-9860482ea36e" providerId="AD" clId="Web-{1D1B4675-DA83-4534-8A94-7160E4CA45F1}" dt="2020-05-18T19:27:43.743" v="7" actId="20577"/>
        <pc:sldMkLst>
          <pc:docMk/>
          <pc:sldMk cId="109857222" sldId="256"/>
        </pc:sldMkLst>
        <pc:spChg chg="mod">
          <ac:chgData name="Basel Abdul Majid" userId="S::bamajid.bsphy03sns@student.nust.edu.pk::5df91757-8b3d-4424-954c-9860482ea36e" providerId="AD" clId="Web-{1D1B4675-DA83-4534-8A94-7160E4CA45F1}" dt="2020-05-18T19:27:43.743" v="7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mod modShow">
        <pc:chgData name="Basel Abdul Majid" userId="S::bamajid.bsphy03sns@student.nust.edu.pk::5df91757-8b3d-4424-954c-9860482ea36e" providerId="AD" clId="Web-{1D1B4675-DA83-4534-8A94-7160E4CA45F1}" dt="2020-05-18T19:28:27.243" v="10"/>
        <pc:sldMkLst>
          <pc:docMk/>
          <pc:sldMk cId="3693242325" sldId="261"/>
        </pc:sldMkLst>
      </pc:sldChg>
    </pc:docChg>
  </pc:docChgLst>
  <pc:docChgLst>
    <pc:chgData name="Basel Abdul Majid" userId="S::bamajid.bsphy03sns@student.nust.edu.pk::5df91757-8b3d-4424-954c-9860482ea36e" providerId="AD" clId="Web-{49BDA2CB-1EBA-43A0-9E61-63AD237A5EF8}"/>
    <pc:docChg chg="modSld addMainMaster delMainMaster">
      <pc:chgData name="Basel Abdul Majid" userId="S::bamajid.bsphy03sns@student.nust.edu.pk::5df91757-8b3d-4424-954c-9860482ea36e" providerId="AD" clId="Web-{49BDA2CB-1EBA-43A0-9E61-63AD237A5EF8}" dt="2020-05-18T12:12:58.798" v="0"/>
      <pc:docMkLst>
        <pc:docMk/>
      </pc:docMkLst>
      <pc:sldChg chg="modSp mod modClrScheme chgLayout">
        <pc:chgData name="Basel Abdul Majid" userId="S::bamajid.bsphy03sns@student.nust.edu.pk::5df91757-8b3d-4424-954c-9860482ea36e" providerId="AD" clId="Web-{49BDA2CB-1EBA-43A0-9E61-63AD237A5EF8}" dt="2020-05-18T12:12:58.798" v="0"/>
        <pc:sldMkLst>
          <pc:docMk/>
          <pc:sldMk cId="109857222" sldId="256"/>
        </pc:sldMkLst>
        <pc:spChg chg="mod ord">
          <ac:chgData name="Basel Abdul Majid" userId="S::bamajid.bsphy03sns@student.nust.edu.pk::5df91757-8b3d-4424-954c-9860482ea36e" providerId="AD" clId="Web-{49BDA2CB-1EBA-43A0-9E61-63AD237A5EF8}" dt="2020-05-18T12:12:58.798" v="0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Basel Abdul Majid" userId="S::bamajid.bsphy03sns@student.nust.edu.pk::5df91757-8b3d-4424-954c-9860482ea36e" providerId="AD" clId="Web-{49BDA2CB-1EBA-43A0-9E61-63AD237A5EF8}" dt="2020-05-18T12:12:58.798" v="0"/>
          <ac:spMkLst>
            <pc:docMk/>
            <pc:sldMk cId="109857222" sldId="256"/>
            <ac:spMk id="3" creationId="{00000000-0000-0000-0000-000000000000}"/>
          </ac:spMkLst>
        </pc:spChg>
      </pc:sldChg>
      <pc:sldChg chg="modSp mod modClrScheme chgLayout">
        <pc:chgData name="Basel Abdul Majid" userId="S::bamajid.bsphy03sns@student.nust.edu.pk::5df91757-8b3d-4424-954c-9860482ea36e" providerId="AD" clId="Web-{49BDA2CB-1EBA-43A0-9E61-63AD237A5EF8}" dt="2020-05-18T12:12:58.798" v="0"/>
        <pc:sldMkLst>
          <pc:docMk/>
          <pc:sldMk cId="1520884987" sldId="257"/>
        </pc:sldMkLst>
        <pc:spChg chg="mod ord">
          <ac:chgData name="Basel Abdul Majid" userId="S::bamajid.bsphy03sns@student.nust.edu.pk::5df91757-8b3d-4424-954c-9860482ea36e" providerId="AD" clId="Web-{49BDA2CB-1EBA-43A0-9E61-63AD237A5EF8}" dt="2020-05-18T12:12:58.798" v="0"/>
          <ac:spMkLst>
            <pc:docMk/>
            <pc:sldMk cId="1520884987" sldId="257"/>
            <ac:spMk id="2" creationId="{CD642D03-A82C-4C92-87CE-EE84CD4AFF92}"/>
          </ac:spMkLst>
        </pc:spChg>
        <pc:spChg chg="mod ord">
          <ac:chgData name="Basel Abdul Majid" userId="S::bamajid.bsphy03sns@student.nust.edu.pk::5df91757-8b3d-4424-954c-9860482ea36e" providerId="AD" clId="Web-{49BDA2CB-1EBA-43A0-9E61-63AD237A5EF8}" dt="2020-05-18T12:12:58.798" v="0"/>
          <ac:spMkLst>
            <pc:docMk/>
            <pc:sldMk cId="1520884987" sldId="257"/>
            <ac:spMk id="3" creationId="{9D4667D6-CC0D-4577-BFE5-D374A10F6A00}"/>
          </ac:spMkLst>
        </pc:spChg>
      </pc:sldChg>
      <pc:sldChg chg="modSp mod modClrScheme chgLayout">
        <pc:chgData name="Basel Abdul Majid" userId="S::bamajid.bsphy03sns@student.nust.edu.pk::5df91757-8b3d-4424-954c-9860482ea36e" providerId="AD" clId="Web-{49BDA2CB-1EBA-43A0-9E61-63AD237A5EF8}" dt="2020-05-18T12:12:58.798" v="0"/>
        <pc:sldMkLst>
          <pc:docMk/>
          <pc:sldMk cId="4260672810" sldId="258"/>
        </pc:sldMkLst>
        <pc:spChg chg="mod ord">
          <ac:chgData name="Basel Abdul Majid" userId="S::bamajid.bsphy03sns@student.nust.edu.pk::5df91757-8b3d-4424-954c-9860482ea36e" providerId="AD" clId="Web-{49BDA2CB-1EBA-43A0-9E61-63AD237A5EF8}" dt="2020-05-18T12:12:58.798" v="0"/>
          <ac:spMkLst>
            <pc:docMk/>
            <pc:sldMk cId="4260672810" sldId="258"/>
            <ac:spMk id="2" creationId="{C102A545-6FB4-47DA-A2A9-B39D39F27ADA}"/>
          </ac:spMkLst>
        </pc:spChg>
        <pc:spChg chg="mod ord">
          <ac:chgData name="Basel Abdul Majid" userId="S::bamajid.bsphy03sns@student.nust.edu.pk::5df91757-8b3d-4424-954c-9860482ea36e" providerId="AD" clId="Web-{49BDA2CB-1EBA-43A0-9E61-63AD237A5EF8}" dt="2020-05-18T12:12:58.798" v="0"/>
          <ac:spMkLst>
            <pc:docMk/>
            <pc:sldMk cId="4260672810" sldId="258"/>
            <ac:spMk id="3" creationId="{69929996-DB06-4226-93E8-1660AE772607}"/>
          </ac:spMkLst>
        </pc:spChg>
      </pc:sldChg>
      <pc:sldMasterChg chg="del delSldLayout">
        <pc:chgData name="Basel Abdul Majid" userId="S::bamajid.bsphy03sns@student.nust.edu.pk::5df91757-8b3d-4424-954c-9860482ea36e" providerId="AD" clId="Web-{49BDA2CB-1EBA-43A0-9E61-63AD237A5EF8}" dt="2020-05-18T12:12:58.798" v="0"/>
        <pc:sldMasterMkLst>
          <pc:docMk/>
          <pc:sldMasterMk cId="1499635249" sldId="2147483672"/>
        </pc:sldMasterMkLst>
        <pc:sldLayoutChg chg="del">
          <pc:chgData name="Basel Abdul Majid" userId="S::bamajid.bsphy03sns@student.nust.edu.pk::5df91757-8b3d-4424-954c-9860482ea36e" providerId="AD" clId="Web-{49BDA2CB-1EBA-43A0-9E61-63AD237A5EF8}" dt="2020-05-18T12:12:58.798" v="0"/>
          <pc:sldLayoutMkLst>
            <pc:docMk/>
            <pc:sldMasterMk cId="1499635249" sldId="2147483672"/>
            <pc:sldLayoutMk cId="2166938361" sldId="2147483673"/>
          </pc:sldLayoutMkLst>
        </pc:sldLayoutChg>
        <pc:sldLayoutChg chg="del">
          <pc:chgData name="Basel Abdul Majid" userId="S::bamajid.bsphy03sns@student.nust.edu.pk::5df91757-8b3d-4424-954c-9860482ea36e" providerId="AD" clId="Web-{49BDA2CB-1EBA-43A0-9E61-63AD237A5EF8}" dt="2020-05-18T12:12:58.798" v="0"/>
          <pc:sldLayoutMkLst>
            <pc:docMk/>
            <pc:sldMasterMk cId="1499635249" sldId="2147483672"/>
            <pc:sldLayoutMk cId="4260086587" sldId="2147483674"/>
          </pc:sldLayoutMkLst>
        </pc:sldLayoutChg>
        <pc:sldLayoutChg chg="del">
          <pc:chgData name="Basel Abdul Majid" userId="S::bamajid.bsphy03sns@student.nust.edu.pk::5df91757-8b3d-4424-954c-9860482ea36e" providerId="AD" clId="Web-{49BDA2CB-1EBA-43A0-9E61-63AD237A5EF8}" dt="2020-05-18T12:12:58.798" v="0"/>
          <pc:sldLayoutMkLst>
            <pc:docMk/>
            <pc:sldMasterMk cId="1499635249" sldId="2147483672"/>
            <pc:sldLayoutMk cId="1061421813" sldId="2147483675"/>
          </pc:sldLayoutMkLst>
        </pc:sldLayoutChg>
        <pc:sldLayoutChg chg="del">
          <pc:chgData name="Basel Abdul Majid" userId="S::bamajid.bsphy03sns@student.nust.edu.pk::5df91757-8b3d-4424-954c-9860482ea36e" providerId="AD" clId="Web-{49BDA2CB-1EBA-43A0-9E61-63AD237A5EF8}" dt="2020-05-18T12:12:58.798" v="0"/>
          <pc:sldLayoutMkLst>
            <pc:docMk/>
            <pc:sldMasterMk cId="1499635249" sldId="2147483672"/>
            <pc:sldLayoutMk cId="1292533486" sldId="2147483676"/>
          </pc:sldLayoutMkLst>
        </pc:sldLayoutChg>
        <pc:sldLayoutChg chg="del">
          <pc:chgData name="Basel Abdul Majid" userId="S::bamajid.bsphy03sns@student.nust.edu.pk::5df91757-8b3d-4424-954c-9860482ea36e" providerId="AD" clId="Web-{49BDA2CB-1EBA-43A0-9E61-63AD237A5EF8}" dt="2020-05-18T12:12:58.798" v="0"/>
          <pc:sldLayoutMkLst>
            <pc:docMk/>
            <pc:sldMasterMk cId="1499635249" sldId="2147483672"/>
            <pc:sldLayoutMk cId="3068352368" sldId="2147483677"/>
          </pc:sldLayoutMkLst>
        </pc:sldLayoutChg>
        <pc:sldLayoutChg chg="del">
          <pc:chgData name="Basel Abdul Majid" userId="S::bamajid.bsphy03sns@student.nust.edu.pk::5df91757-8b3d-4424-954c-9860482ea36e" providerId="AD" clId="Web-{49BDA2CB-1EBA-43A0-9E61-63AD237A5EF8}" dt="2020-05-18T12:12:58.798" v="0"/>
          <pc:sldLayoutMkLst>
            <pc:docMk/>
            <pc:sldMasterMk cId="1499635249" sldId="2147483672"/>
            <pc:sldLayoutMk cId="3369019566" sldId="2147483678"/>
          </pc:sldLayoutMkLst>
        </pc:sldLayoutChg>
        <pc:sldLayoutChg chg="del">
          <pc:chgData name="Basel Abdul Majid" userId="S::bamajid.bsphy03sns@student.nust.edu.pk::5df91757-8b3d-4424-954c-9860482ea36e" providerId="AD" clId="Web-{49BDA2CB-1EBA-43A0-9E61-63AD237A5EF8}" dt="2020-05-18T12:12:58.798" v="0"/>
          <pc:sldLayoutMkLst>
            <pc:docMk/>
            <pc:sldMasterMk cId="1499635249" sldId="2147483672"/>
            <pc:sldLayoutMk cId="2721437205" sldId="2147483679"/>
          </pc:sldLayoutMkLst>
        </pc:sldLayoutChg>
        <pc:sldLayoutChg chg="del">
          <pc:chgData name="Basel Abdul Majid" userId="S::bamajid.bsphy03sns@student.nust.edu.pk::5df91757-8b3d-4424-954c-9860482ea36e" providerId="AD" clId="Web-{49BDA2CB-1EBA-43A0-9E61-63AD237A5EF8}" dt="2020-05-18T12:12:58.798" v="0"/>
          <pc:sldLayoutMkLst>
            <pc:docMk/>
            <pc:sldMasterMk cId="1499635249" sldId="2147483672"/>
            <pc:sldLayoutMk cId="2977841952" sldId="2147483680"/>
          </pc:sldLayoutMkLst>
        </pc:sldLayoutChg>
        <pc:sldLayoutChg chg="del">
          <pc:chgData name="Basel Abdul Majid" userId="S::bamajid.bsphy03sns@student.nust.edu.pk::5df91757-8b3d-4424-954c-9860482ea36e" providerId="AD" clId="Web-{49BDA2CB-1EBA-43A0-9E61-63AD237A5EF8}" dt="2020-05-18T12:12:58.798" v="0"/>
          <pc:sldLayoutMkLst>
            <pc:docMk/>
            <pc:sldMasterMk cId="1499635249" sldId="2147483672"/>
            <pc:sldLayoutMk cId="2502508405" sldId="2147483681"/>
          </pc:sldLayoutMkLst>
        </pc:sldLayoutChg>
        <pc:sldLayoutChg chg="del">
          <pc:chgData name="Basel Abdul Majid" userId="S::bamajid.bsphy03sns@student.nust.edu.pk::5df91757-8b3d-4424-954c-9860482ea36e" providerId="AD" clId="Web-{49BDA2CB-1EBA-43A0-9E61-63AD237A5EF8}" dt="2020-05-18T12:12:58.798" v="0"/>
          <pc:sldLayoutMkLst>
            <pc:docMk/>
            <pc:sldMasterMk cId="1499635249" sldId="2147483672"/>
            <pc:sldLayoutMk cId="500295409" sldId="2147483682"/>
          </pc:sldLayoutMkLst>
        </pc:sldLayoutChg>
        <pc:sldLayoutChg chg="del">
          <pc:chgData name="Basel Abdul Majid" userId="S::bamajid.bsphy03sns@student.nust.edu.pk::5df91757-8b3d-4424-954c-9860482ea36e" providerId="AD" clId="Web-{49BDA2CB-1EBA-43A0-9E61-63AD237A5EF8}" dt="2020-05-18T12:12:58.798" v="0"/>
          <pc:sldLayoutMkLst>
            <pc:docMk/>
            <pc:sldMasterMk cId="1499635249" sldId="2147483672"/>
            <pc:sldLayoutMk cId="2718404667" sldId="2147483683"/>
          </pc:sldLayoutMkLst>
        </pc:sldLayoutChg>
        <pc:sldLayoutChg chg="del">
          <pc:chgData name="Basel Abdul Majid" userId="S::bamajid.bsphy03sns@student.nust.edu.pk::5df91757-8b3d-4424-954c-9860482ea36e" providerId="AD" clId="Web-{49BDA2CB-1EBA-43A0-9E61-63AD237A5EF8}" dt="2020-05-18T12:12:58.798" v="0"/>
          <pc:sldLayoutMkLst>
            <pc:docMk/>
            <pc:sldMasterMk cId="1499635249" sldId="2147483672"/>
            <pc:sldLayoutMk cId="3032187713" sldId="2147483684"/>
          </pc:sldLayoutMkLst>
        </pc:sldLayoutChg>
        <pc:sldLayoutChg chg="del">
          <pc:chgData name="Basel Abdul Majid" userId="S::bamajid.bsphy03sns@student.nust.edu.pk::5df91757-8b3d-4424-954c-9860482ea36e" providerId="AD" clId="Web-{49BDA2CB-1EBA-43A0-9E61-63AD237A5EF8}" dt="2020-05-18T12:12:58.798" v="0"/>
          <pc:sldLayoutMkLst>
            <pc:docMk/>
            <pc:sldMasterMk cId="1499635249" sldId="2147483672"/>
            <pc:sldLayoutMk cId="854721873" sldId="2147483685"/>
          </pc:sldLayoutMkLst>
        </pc:sldLayoutChg>
        <pc:sldLayoutChg chg="del">
          <pc:chgData name="Basel Abdul Majid" userId="S::bamajid.bsphy03sns@student.nust.edu.pk::5df91757-8b3d-4424-954c-9860482ea36e" providerId="AD" clId="Web-{49BDA2CB-1EBA-43A0-9E61-63AD237A5EF8}" dt="2020-05-18T12:12:58.798" v="0"/>
          <pc:sldLayoutMkLst>
            <pc:docMk/>
            <pc:sldMasterMk cId="1499635249" sldId="2147483672"/>
            <pc:sldLayoutMk cId="3738632811" sldId="2147483686"/>
          </pc:sldLayoutMkLst>
        </pc:sldLayoutChg>
        <pc:sldLayoutChg chg="del">
          <pc:chgData name="Basel Abdul Majid" userId="S::bamajid.bsphy03sns@student.nust.edu.pk::5df91757-8b3d-4424-954c-9860482ea36e" providerId="AD" clId="Web-{49BDA2CB-1EBA-43A0-9E61-63AD237A5EF8}" dt="2020-05-18T12:12:58.798" v="0"/>
          <pc:sldLayoutMkLst>
            <pc:docMk/>
            <pc:sldMasterMk cId="1499635249" sldId="2147483672"/>
            <pc:sldLayoutMk cId="1410287029" sldId="2147483687"/>
          </pc:sldLayoutMkLst>
        </pc:sldLayoutChg>
        <pc:sldLayoutChg chg="del">
          <pc:chgData name="Basel Abdul Majid" userId="S::bamajid.bsphy03sns@student.nust.edu.pk::5df91757-8b3d-4424-954c-9860482ea36e" providerId="AD" clId="Web-{49BDA2CB-1EBA-43A0-9E61-63AD237A5EF8}" dt="2020-05-18T12:12:58.798" v="0"/>
          <pc:sldLayoutMkLst>
            <pc:docMk/>
            <pc:sldMasterMk cId="1499635249" sldId="2147483672"/>
            <pc:sldLayoutMk cId="4200353260" sldId="2147483688"/>
          </pc:sldLayoutMkLst>
        </pc:sldLayoutChg>
        <pc:sldLayoutChg chg="del">
          <pc:chgData name="Basel Abdul Majid" userId="S::bamajid.bsphy03sns@student.nust.edu.pk::5df91757-8b3d-4424-954c-9860482ea36e" providerId="AD" clId="Web-{49BDA2CB-1EBA-43A0-9E61-63AD237A5EF8}" dt="2020-05-18T12:12:58.798" v="0"/>
          <pc:sldLayoutMkLst>
            <pc:docMk/>
            <pc:sldMasterMk cId="1499635249" sldId="2147483672"/>
            <pc:sldLayoutMk cId="636991310" sldId="2147483689"/>
          </pc:sldLayoutMkLst>
        </pc:sldLayoutChg>
      </pc:sldMasterChg>
      <pc:sldMasterChg chg="add addSldLayout modSldLayout">
        <pc:chgData name="Basel Abdul Majid" userId="S::bamajid.bsphy03sns@student.nust.edu.pk::5df91757-8b3d-4424-954c-9860482ea36e" providerId="AD" clId="Web-{49BDA2CB-1EBA-43A0-9E61-63AD237A5EF8}" dt="2020-05-18T12:12:58.798" v="0"/>
        <pc:sldMasterMkLst>
          <pc:docMk/>
          <pc:sldMasterMk cId="2470219452" sldId="2147483690"/>
        </pc:sldMasterMkLst>
        <pc:sldLayoutChg chg="add mod replId">
          <pc:chgData name="Basel Abdul Majid" userId="S::bamajid.bsphy03sns@student.nust.edu.pk::5df91757-8b3d-4424-954c-9860482ea36e" providerId="AD" clId="Web-{49BDA2CB-1EBA-43A0-9E61-63AD237A5EF8}" dt="2020-05-18T12:12:58.798" v="0"/>
          <pc:sldLayoutMkLst>
            <pc:docMk/>
            <pc:sldMasterMk cId="2470219452" sldId="2147483690"/>
            <pc:sldLayoutMk cId="3796969304" sldId="2147483691"/>
          </pc:sldLayoutMkLst>
        </pc:sldLayoutChg>
        <pc:sldLayoutChg chg="add mod replId">
          <pc:chgData name="Basel Abdul Majid" userId="S::bamajid.bsphy03sns@student.nust.edu.pk::5df91757-8b3d-4424-954c-9860482ea36e" providerId="AD" clId="Web-{49BDA2CB-1EBA-43A0-9E61-63AD237A5EF8}" dt="2020-05-18T12:12:58.798" v="0"/>
          <pc:sldLayoutMkLst>
            <pc:docMk/>
            <pc:sldMasterMk cId="2470219452" sldId="2147483690"/>
            <pc:sldLayoutMk cId="2214265179" sldId="2147483692"/>
          </pc:sldLayoutMkLst>
        </pc:sldLayoutChg>
        <pc:sldLayoutChg chg="add mod replId">
          <pc:chgData name="Basel Abdul Majid" userId="S::bamajid.bsphy03sns@student.nust.edu.pk::5df91757-8b3d-4424-954c-9860482ea36e" providerId="AD" clId="Web-{49BDA2CB-1EBA-43A0-9E61-63AD237A5EF8}" dt="2020-05-18T12:12:58.798" v="0"/>
          <pc:sldLayoutMkLst>
            <pc:docMk/>
            <pc:sldMasterMk cId="2470219452" sldId="2147483690"/>
            <pc:sldLayoutMk cId="1157856176" sldId="2147483693"/>
          </pc:sldLayoutMkLst>
        </pc:sldLayoutChg>
        <pc:sldLayoutChg chg="add mod replId">
          <pc:chgData name="Basel Abdul Majid" userId="S::bamajid.bsphy03sns@student.nust.edu.pk::5df91757-8b3d-4424-954c-9860482ea36e" providerId="AD" clId="Web-{49BDA2CB-1EBA-43A0-9E61-63AD237A5EF8}" dt="2020-05-18T12:12:58.798" v="0"/>
          <pc:sldLayoutMkLst>
            <pc:docMk/>
            <pc:sldMasterMk cId="2470219452" sldId="2147483690"/>
            <pc:sldLayoutMk cId="2764576627" sldId="2147483694"/>
          </pc:sldLayoutMkLst>
        </pc:sldLayoutChg>
        <pc:sldLayoutChg chg="add mod replId">
          <pc:chgData name="Basel Abdul Majid" userId="S::bamajid.bsphy03sns@student.nust.edu.pk::5df91757-8b3d-4424-954c-9860482ea36e" providerId="AD" clId="Web-{49BDA2CB-1EBA-43A0-9E61-63AD237A5EF8}" dt="2020-05-18T12:12:58.798" v="0"/>
          <pc:sldLayoutMkLst>
            <pc:docMk/>
            <pc:sldMasterMk cId="2470219452" sldId="2147483690"/>
            <pc:sldLayoutMk cId="564312459" sldId="2147483695"/>
          </pc:sldLayoutMkLst>
        </pc:sldLayoutChg>
        <pc:sldLayoutChg chg="add mod replId">
          <pc:chgData name="Basel Abdul Majid" userId="S::bamajid.bsphy03sns@student.nust.edu.pk::5df91757-8b3d-4424-954c-9860482ea36e" providerId="AD" clId="Web-{49BDA2CB-1EBA-43A0-9E61-63AD237A5EF8}" dt="2020-05-18T12:12:58.798" v="0"/>
          <pc:sldLayoutMkLst>
            <pc:docMk/>
            <pc:sldMasterMk cId="2470219452" sldId="2147483690"/>
            <pc:sldLayoutMk cId="3090665212" sldId="2147483696"/>
          </pc:sldLayoutMkLst>
        </pc:sldLayoutChg>
        <pc:sldLayoutChg chg="add mod replId">
          <pc:chgData name="Basel Abdul Majid" userId="S::bamajid.bsphy03sns@student.nust.edu.pk::5df91757-8b3d-4424-954c-9860482ea36e" providerId="AD" clId="Web-{49BDA2CB-1EBA-43A0-9E61-63AD237A5EF8}" dt="2020-05-18T12:12:58.798" v="0"/>
          <pc:sldLayoutMkLst>
            <pc:docMk/>
            <pc:sldMasterMk cId="2470219452" sldId="2147483690"/>
            <pc:sldLayoutMk cId="2597937346" sldId="2147483697"/>
          </pc:sldLayoutMkLst>
        </pc:sldLayoutChg>
        <pc:sldLayoutChg chg="add mod replId">
          <pc:chgData name="Basel Abdul Majid" userId="S::bamajid.bsphy03sns@student.nust.edu.pk::5df91757-8b3d-4424-954c-9860482ea36e" providerId="AD" clId="Web-{49BDA2CB-1EBA-43A0-9E61-63AD237A5EF8}" dt="2020-05-18T12:12:58.798" v="0"/>
          <pc:sldLayoutMkLst>
            <pc:docMk/>
            <pc:sldMasterMk cId="2470219452" sldId="2147483690"/>
            <pc:sldLayoutMk cId="1208490157" sldId="2147483698"/>
          </pc:sldLayoutMkLst>
        </pc:sldLayoutChg>
        <pc:sldLayoutChg chg="add mod replId">
          <pc:chgData name="Basel Abdul Majid" userId="S::bamajid.bsphy03sns@student.nust.edu.pk::5df91757-8b3d-4424-954c-9860482ea36e" providerId="AD" clId="Web-{49BDA2CB-1EBA-43A0-9E61-63AD237A5EF8}" dt="2020-05-18T12:12:58.798" v="0"/>
          <pc:sldLayoutMkLst>
            <pc:docMk/>
            <pc:sldMasterMk cId="2470219452" sldId="2147483690"/>
            <pc:sldLayoutMk cId="3506984093" sldId="2147483699"/>
          </pc:sldLayoutMkLst>
        </pc:sldLayoutChg>
        <pc:sldLayoutChg chg="add mod replId">
          <pc:chgData name="Basel Abdul Majid" userId="S::bamajid.bsphy03sns@student.nust.edu.pk::5df91757-8b3d-4424-954c-9860482ea36e" providerId="AD" clId="Web-{49BDA2CB-1EBA-43A0-9E61-63AD237A5EF8}" dt="2020-05-18T12:12:58.798" v="0"/>
          <pc:sldLayoutMkLst>
            <pc:docMk/>
            <pc:sldMasterMk cId="2470219452" sldId="2147483690"/>
            <pc:sldLayoutMk cId="1500212674" sldId="2147483700"/>
          </pc:sldLayoutMkLst>
        </pc:sldLayoutChg>
        <pc:sldLayoutChg chg="add mod replId">
          <pc:chgData name="Basel Abdul Majid" userId="S::bamajid.bsphy03sns@student.nust.edu.pk::5df91757-8b3d-4424-954c-9860482ea36e" providerId="AD" clId="Web-{49BDA2CB-1EBA-43A0-9E61-63AD237A5EF8}" dt="2020-05-18T12:12:58.798" v="0"/>
          <pc:sldLayoutMkLst>
            <pc:docMk/>
            <pc:sldMasterMk cId="2470219452" sldId="2147483690"/>
            <pc:sldLayoutMk cId="3967333500" sldId="2147483701"/>
          </pc:sldLayoutMkLst>
        </pc:sldLayoutChg>
        <pc:sldLayoutChg chg="add mod replId">
          <pc:chgData name="Basel Abdul Majid" userId="S::bamajid.bsphy03sns@student.nust.edu.pk::5df91757-8b3d-4424-954c-9860482ea36e" providerId="AD" clId="Web-{49BDA2CB-1EBA-43A0-9E61-63AD237A5EF8}" dt="2020-05-18T12:12:58.798" v="0"/>
          <pc:sldLayoutMkLst>
            <pc:docMk/>
            <pc:sldMasterMk cId="2470219452" sldId="2147483690"/>
            <pc:sldLayoutMk cId="445939165" sldId="2147483702"/>
          </pc:sldLayoutMkLst>
        </pc:sldLayoutChg>
        <pc:sldLayoutChg chg="add mod replId">
          <pc:chgData name="Basel Abdul Majid" userId="S::bamajid.bsphy03sns@student.nust.edu.pk::5df91757-8b3d-4424-954c-9860482ea36e" providerId="AD" clId="Web-{49BDA2CB-1EBA-43A0-9E61-63AD237A5EF8}" dt="2020-05-18T12:12:58.798" v="0"/>
          <pc:sldLayoutMkLst>
            <pc:docMk/>
            <pc:sldMasterMk cId="2470219452" sldId="2147483690"/>
            <pc:sldLayoutMk cId="1131288980" sldId="2147483703"/>
          </pc:sldLayoutMkLst>
        </pc:sldLayoutChg>
        <pc:sldLayoutChg chg="add mod replId">
          <pc:chgData name="Basel Abdul Majid" userId="S::bamajid.bsphy03sns@student.nust.edu.pk::5df91757-8b3d-4424-954c-9860482ea36e" providerId="AD" clId="Web-{49BDA2CB-1EBA-43A0-9E61-63AD237A5EF8}" dt="2020-05-18T12:12:58.798" v="0"/>
          <pc:sldLayoutMkLst>
            <pc:docMk/>
            <pc:sldMasterMk cId="2470219452" sldId="2147483690"/>
            <pc:sldLayoutMk cId="2818419383" sldId="2147483704"/>
          </pc:sldLayoutMkLst>
        </pc:sldLayoutChg>
        <pc:sldLayoutChg chg="add mod replId">
          <pc:chgData name="Basel Abdul Majid" userId="S::bamajid.bsphy03sns@student.nust.edu.pk::5df91757-8b3d-4424-954c-9860482ea36e" providerId="AD" clId="Web-{49BDA2CB-1EBA-43A0-9E61-63AD237A5EF8}" dt="2020-05-18T12:12:58.798" v="0"/>
          <pc:sldLayoutMkLst>
            <pc:docMk/>
            <pc:sldMasterMk cId="2470219452" sldId="2147483690"/>
            <pc:sldLayoutMk cId="2899237783" sldId="2147483705"/>
          </pc:sldLayoutMkLst>
        </pc:sldLayoutChg>
        <pc:sldLayoutChg chg="add mod replId">
          <pc:chgData name="Basel Abdul Majid" userId="S::bamajid.bsphy03sns@student.nust.edu.pk::5df91757-8b3d-4424-954c-9860482ea36e" providerId="AD" clId="Web-{49BDA2CB-1EBA-43A0-9E61-63AD237A5EF8}" dt="2020-05-18T12:12:58.798" v="0"/>
          <pc:sldLayoutMkLst>
            <pc:docMk/>
            <pc:sldMasterMk cId="2470219452" sldId="2147483690"/>
            <pc:sldLayoutMk cId="2827354698" sldId="2147483706"/>
          </pc:sldLayoutMkLst>
        </pc:sldLayoutChg>
        <pc:sldLayoutChg chg="add mod replId">
          <pc:chgData name="Basel Abdul Majid" userId="S::bamajid.bsphy03sns@student.nust.edu.pk::5df91757-8b3d-4424-954c-9860482ea36e" providerId="AD" clId="Web-{49BDA2CB-1EBA-43A0-9E61-63AD237A5EF8}" dt="2020-05-18T12:12:58.798" v="0"/>
          <pc:sldLayoutMkLst>
            <pc:docMk/>
            <pc:sldMasterMk cId="2470219452" sldId="2147483690"/>
            <pc:sldLayoutMk cId="3403549026" sldId="2147483707"/>
          </pc:sldLayoutMkLst>
        </pc:sldLayoutChg>
      </pc:sldMasterChg>
    </pc:docChg>
  </pc:docChgLst>
  <pc:docChgLst>
    <pc:chgData name="Javaria Ghafoor" userId="S::jghafoor.bsphy04sns@student.nust.edu.pk::96db4198-ac03-4ed7-9fcb-0221524d7946" providerId="AD" clId="Web-{B15F0406-EA35-4667-A0C3-F2C5DC30AD69}"/>
    <pc:docChg chg="modSld">
      <pc:chgData name="Javaria Ghafoor" userId="S::jghafoor.bsphy04sns@student.nust.edu.pk::96db4198-ac03-4ed7-9fcb-0221524d7946" providerId="AD" clId="Web-{B15F0406-EA35-4667-A0C3-F2C5DC30AD69}" dt="2020-05-19T13:50:34.638" v="7" actId="14100"/>
      <pc:docMkLst>
        <pc:docMk/>
      </pc:docMkLst>
      <pc:sldChg chg="addSp delSp modSp">
        <pc:chgData name="Javaria Ghafoor" userId="S::jghafoor.bsphy04sns@student.nust.edu.pk::96db4198-ac03-4ed7-9fcb-0221524d7946" providerId="AD" clId="Web-{B15F0406-EA35-4667-A0C3-F2C5DC30AD69}" dt="2020-05-19T13:50:34.638" v="7" actId="14100"/>
        <pc:sldMkLst>
          <pc:docMk/>
          <pc:sldMk cId="60651382" sldId="270"/>
        </pc:sldMkLst>
        <pc:picChg chg="add del mod">
          <ac:chgData name="Javaria Ghafoor" userId="S::jghafoor.bsphy04sns@student.nust.edu.pk::96db4198-ac03-4ed7-9fcb-0221524d7946" providerId="AD" clId="Web-{B15F0406-EA35-4667-A0C3-F2C5DC30AD69}" dt="2020-05-19T13:50:33.091" v="6"/>
          <ac:picMkLst>
            <pc:docMk/>
            <pc:sldMk cId="60651382" sldId="270"/>
            <ac:picMk id="2" creationId="{EDC60EB1-8476-451F-A8B3-B41024BCDDC3}"/>
          </ac:picMkLst>
        </pc:picChg>
        <pc:picChg chg="mod">
          <ac:chgData name="Javaria Ghafoor" userId="S::jghafoor.bsphy04sns@student.nust.edu.pk::96db4198-ac03-4ed7-9fcb-0221524d7946" providerId="AD" clId="Web-{B15F0406-EA35-4667-A0C3-F2C5DC30AD69}" dt="2020-05-19T13:50:34.638" v="7" actId="14100"/>
          <ac:picMkLst>
            <pc:docMk/>
            <pc:sldMk cId="60651382" sldId="270"/>
            <ac:picMk id="4" creationId="{13EFEABB-DD90-41D0-9E87-3F776F628778}"/>
          </ac:picMkLst>
        </pc:picChg>
      </pc:sldChg>
    </pc:docChg>
  </pc:docChgLst>
  <pc:docChgLst>
    <pc:chgData name="Javaria Ghafoor" userId="S::jghafoor.bsphy04sns@student.nust.edu.pk::96db4198-ac03-4ed7-9fcb-0221524d7946" providerId="AD" clId="Web-{3706EB3B-A93A-43BE-A301-EA6F57A86C44}"/>
    <pc:docChg chg="modSld addMainMaster delMainMaster">
      <pc:chgData name="Javaria Ghafoor" userId="S::jghafoor.bsphy04sns@student.nust.edu.pk::96db4198-ac03-4ed7-9fcb-0221524d7946" providerId="AD" clId="Web-{3706EB3B-A93A-43BE-A301-EA6F57A86C44}" dt="2020-05-18T12:16:23.286" v="172" actId="20577"/>
      <pc:docMkLst>
        <pc:docMk/>
      </pc:docMkLst>
      <pc:sldChg chg="addSp delSp modSp mod setBg modClrScheme chgLayout">
        <pc:chgData name="Javaria Ghafoor" userId="S::jghafoor.bsphy04sns@student.nust.edu.pk::96db4198-ac03-4ed7-9fcb-0221524d7946" providerId="AD" clId="Web-{3706EB3B-A93A-43BE-A301-EA6F57A86C44}" dt="2020-05-18T12:16:23.286" v="171" actId="20577"/>
        <pc:sldMkLst>
          <pc:docMk/>
          <pc:sldMk cId="109857222" sldId="256"/>
        </pc:sldMkLst>
        <pc:spChg chg="mod ord">
          <ac:chgData name="Javaria Ghafoor" userId="S::jghafoor.bsphy04sns@student.nust.edu.pk::96db4198-ac03-4ed7-9fcb-0221524d7946" providerId="AD" clId="Web-{3706EB3B-A93A-43BE-A301-EA6F57A86C44}" dt="2020-05-18T12:15:04.772" v="33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Javaria Ghafoor" userId="S::jghafoor.bsphy04sns@student.nust.edu.pk::96db4198-ac03-4ed7-9fcb-0221524d7946" providerId="AD" clId="Web-{3706EB3B-A93A-43BE-A301-EA6F57A86C44}" dt="2020-05-18T12:16:23.286" v="171" actId="20577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Javaria Ghafoor" userId="S::jghafoor.bsphy04sns@student.nust.edu.pk::96db4198-ac03-4ed7-9fcb-0221524d7946" providerId="AD" clId="Web-{3706EB3B-A93A-43BE-A301-EA6F57A86C44}" dt="2020-05-18T12:15:04.772" v="33"/>
          <ac:spMkLst>
            <pc:docMk/>
            <pc:sldMk cId="109857222" sldId="256"/>
            <ac:spMk id="5" creationId="{CAAB0C47-03D3-4EC5-9300-FE0F7101422B}"/>
          </ac:spMkLst>
        </pc:spChg>
        <pc:spChg chg="add">
          <ac:chgData name="Javaria Ghafoor" userId="S::jghafoor.bsphy04sns@student.nust.edu.pk::96db4198-ac03-4ed7-9fcb-0221524d7946" providerId="AD" clId="Web-{3706EB3B-A93A-43BE-A301-EA6F57A86C44}" dt="2020-05-18T12:15:04.772" v="33"/>
          <ac:spMkLst>
            <pc:docMk/>
            <pc:sldMk cId="109857222" sldId="256"/>
            <ac:spMk id="6" creationId="{8EC4BECB-3915-428C-B97E-9B2A95053DBE}"/>
          </ac:spMkLst>
        </pc:spChg>
        <pc:spChg chg="add del">
          <ac:chgData name="Javaria Ghafoor" userId="S::jghafoor.bsphy04sns@student.nust.edu.pk::96db4198-ac03-4ed7-9fcb-0221524d7946" providerId="AD" clId="Web-{3706EB3B-A93A-43BE-A301-EA6F57A86C44}" dt="2020-05-18T12:15:04.678" v="32"/>
          <ac:spMkLst>
            <pc:docMk/>
            <pc:sldMk cId="109857222" sldId="256"/>
            <ac:spMk id="8" creationId="{BCA2EB72-13DC-4DC6-B461-3B036C55B925}"/>
          </ac:spMkLst>
        </pc:spChg>
        <pc:cxnChg chg="add del">
          <ac:chgData name="Javaria Ghafoor" userId="S::jghafoor.bsphy04sns@student.nust.edu.pk::96db4198-ac03-4ed7-9fcb-0221524d7946" providerId="AD" clId="Web-{3706EB3B-A93A-43BE-A301-EA6F57A86C44}" dt="2020-05-18T12:15:04.678" v="32"/>
          <ac:cxnSpMkLst>
            <pc:docMk/>
            <pc:sldMk cId="109857222" sldId="256"/>
            <ac:cxnSpMk id="10" creationId="{C8F75BF3-096E-451E-A222-96A7F0946814}"/>
          </ac:cxnSpMkLst>
        </pc:cxnChg>
        <pc:cxnChg chg="add">
          <ac:chgData name="Javaria Ghafoor" userId="S::jghafoor.bsphy04sns@student.nust.edu.pk::96db4198-ac03-4ed7-9fcb-0221524d7946" providerId="AD" clId="Web-{3706EB3B-A93A-43BE-A301-EA6F57A86C44}" dt="2020-05-18T12:15:04.772" v="33"/>
          <ac:cxnSpMkLst>
            <pc:docMk/>
            <pc:sldMk cId="109857222" sldId="256"/>
            <ac:cxnSpMk id="12" creationId="{62FE8E50-044C-4BD7-A1B4-BC8AF7CDCF76}"/>
          </ac:cxnSpMkLst>
        </pc:cxnChg>
      </pc:sldChg>
      <pc:sldChg chg="modSp mod modClrScheme chgLayout">
        <pc:chgData name="Javaria Ghafoor" userId="S::jghafoor.bsphy04sns@student.nust.edu.pk::96db4198-ac03-4ed7-9fcb-0221524d7946" providerId="AD" clId="Web-{3706EB3B-A93A-43BE-A301-EA6F57A86C44}" dt="2020-05-18T12:13:19.601" v="0"/>
        <pc:sldMkLst>
          <pc:docMk/>
          <pc:sldMk cId="1520884987" sldId="257"/>
        </pc:sldMkLst>
        <pc:spChg chg="mod ord">
          <ac:chgData name="Javaria Ghafoor" userId="S::jghafoor.bsphy04sns@student.nust.edu.pk::96db4198-ac03-4ed7-9fcb-0221524d7946" providerId="AD" clId="Web-{3706EB3B-A93A-43BE-A301-EA6F57A86C44}" dt="2020-05-18T12:13:19.601" v="0"/>
          <ac:spMkLst>
            <pc:docMk/>
            <pc:sldMk cId="1520884987" sldId="257"/>
            <ac:spMk id="2" creationId="{CD642D03-A82C-4C92-87CE-EE84CD4AFF92}"/>
          </ac:spMkLst>
        </pc:spChg>
        <pc:spChg chg="mod ord">
          <ac:chgData name="Javaria Ghafoor" userId="S::jghafoor.bsphy04sns@student.nust.edu.pk::96db4198-ac03-4ed7-9fcb-0221524d7946" providerId="AD" clId="Web-{3706EB3B-A93A-43BE-A301-EA6F57A86C44}" dt="2020-05-18T12:13:19.601" v="0"/>
          <ac:spMkLst>
            <pc:docMk/>
            <pc:sldMk cId="1520884987" sldId="257"/>
            <ac:spMk id="3" creationId="{9D4667D6-CC0D-4577-BFE5-D374A10F6A00}"/>
          </ac:spMkLst>
        </pc:spChg>
      </pc:sldChg>
      <pc:sldChg chg="modSp mod modClrScheme chgLayout">
        <pc:chgData name="Javaria Ghafoor" userId="S::jghafoor.bsphy04sns@student.nust.edu.pk::96db4198-ac03-4ed7-9fcb-0221524d7946" providerId="AD" clId="Web-{3706EB3B-A93A-43BE-A301-EA6F57A86C44}" dt="2020-05-18T12:13:19.601" v="0"/>
        <pc:sldMkLst>
          <pc:docMk/>
          <pc:sldMk cId="4260672810" sldId="258"/>
        </pc:sldMkLst>
        <pc:spChg chg="mod ord">
          <ac:chgData name="Javaria Ghafoor" userId="S::jghafoor.bsphy04sns@student.nust.edu.pk::96db4198-ac03-4ed7-9fcb-0221524d7946" providerId="AD" clId="Web-{3706EB3B-A93A-43BE-A301-EA6F57A86C44}" dt="2020-05-18T12:13:19.601" v="0"/>
          <ac:spMkLst>
            <pc:docMk/>
            <pc:sldMk cId="4260672810" sldId="258"/>
            <ac:spMk id="2" creationId="{C102A545-6FB4-47DA-A2A9-B39D39F27ADA}"/>
          </ac:spMkLst>
        </pc:spChg>
        <pc:spChg chg="mod ord">
          <ac:chgData name="Javaria Ghafoor" userId="S::jghafoor.bsphy04sns@student.nust.edu.pk::96db4198-ac03-4ed7-9fcb-0221524d7946" providerId="AD" clId="Web-{3706EB3B-A93A-43BE-A301-EA6F57A86C44}" dt="2020-05-18T12:13:19.601" v="0"/>
          <ac:spMkLst>
            <pc:docMk/>
            <pc:sldMk cId="4260672810" sldId="258"/>
            <ac:spMk id="3" creationId="{69929996-DB06-4226-93E8-1660AE772607}"/>
          </ac:spMkLst>
        </pc:spChg>
      </pc:sldChg>
      <pc:sldChg chg="modSp mod modClrScheme chgLayout">
        <pc:chgData name="Javaria Ghafoor" userId="S::jghafoor.bsphy04sns@student.nust.edu.pk::96db4198-ac03-4ed7-9fcb-0221524d7946" providerId="AD" clId="Web-{3706EB3B-A93A-43BE-A301-EA6F57A86C44}" dt="2020-05-18T12:13:19.601" v="0"/>
        <pc:sldMkLst>
          <pc:docMk/>
          <pc:sldMk cId="2745507017" sldId="259"/>
        </pc:sldMkLst>
        <pc:spChg chg="mod ord">
          <ac:chgData name="Javaria Ghafoor" userId="S::jghafoor.bsphy04sns@student.nust.edu.pk::96db4198-ac03-4ed7-9fcb-0221524d7946" providerId="AD" clId="Web-{3706EB3B-A93A-43BE-A301-EA6F57A86C44}" dt="2020-05-18T12:13:19.601" v="0"/>
          <ac:spMkLst>
            <pc:docMk/>
            <pc:sldMk cId="2745507017" sldId="259"/>
            <ac:spMk id="2" creationId="{6E806184-4A15-48B7-882E-D4C88073CFE1}"/>
          </ac:spMkLst>
        </pc:spChg>
        <pc:spChg chg="mod ord">
          <ac:chgData name="Javaria Ghafoor" userId="S::jghafoor.bsphy04sns@student.nust.edu.pk::96db4198-ac03-4ed7-9fcb-0221524d7946" providerId="AD" clId="Web-{3706EB3B-A93A-43BE-A301-EA6F57A86C44}" dt="2020-05-18T12:13:19.601" v="0"/>
          <ac:spMkLst>
            <pc:docMk/>
            <pc:sldMk cId="2745507017" sldId="259"/>
            <ac:spMk id="3" creationId="{C399FA51-F79A-463D-8B72-FEE63F6C3B99}"/>
          </ac:spMkLst>
        </pc:spChg>
      </pc:sldChg>
      <pc:sldMasterChg chg="del delSldLayout">
        <pc:chgData name="Javaria Ghafoor" userId="S::jghafoor.bsphy04sns@student.nust.edu.pk::96db4198-ac03-4ed7-9fcb-0221524d7946" providerId="AD" clId="Web-{3706EB3B-A93A-43BE-A301-EA6F57A86C44}" dt="2020-05-18T12:13:19.601" v="0"/>
        <pc:sldMasterMkLst>
          <pc:docMk/>
          <pc:sldMasterMk cId="2470219452" sldId="2147483690"/>
        </pc:sldMasterMkLst>
        <pc:sldLayoutChg chg="del">
          <pc:chgData name="Javaria Ghafoor" userId="S::jghafoor.bsphy04sns@student.nust.edu.pk::96db4198-ac03-4ed7-9fcb-0221524d7946" providerId="AD" clId="Web-{3706EB3B-A93A-43BE-A301-EA6F57A86C44}" dt="2020-05-18T12:13:19.601" v="0"/>
          <pc:sldLayoutMkLst>
            <pc:docMk/>
            <pc:sldMasterMk cId="2470219452" sldId="2147483690"/>
            <pc:sldLayoutMk cId="3796969304" sldId="2147483691"/>
          </pc:sldLayoutMkLst>
        </pc:sldLayoutChg>
        <pc:sldLayoutChg chg="del">
          <pc:chgData name="Javaria Ghafoor" userId="S::jghafoor.bsphy04sns@student.nust.edu.pk::96db4198-ac03-4ed7-9fcb-0221524d7946" providerId="AD" clId="Web-{3706EB3B-A93A-43BE-A301-EA6F57A86C44}" dt="2020-05-18T12:13:19.601" v="0"/>
          <pc:sldLayoutMkLst>
            <pc:docMk/>
            <pc:sldMasterMk cId="2470219452" sldId="2147483690"/>
            <pc:sldLayoutMk cId="2214265179" sldId="2147483692"/>
          </pc:sldLayoutMkLst>
        </pc:sldLayoutChg>
        <pc:sldLayoutChg chg="del">
          <pc:chgData name="Javaria Ghafoor" userId="S::jghafoor.bsphy04sns@student.nust.edu.pk::96db4198-ac03-4ed7-9fcb-0221524d7946" providerId="AD" clId="Web-{3706EB3B-A93A-43BE-A301-EA6F57A86C44}" dt="2020-05-18T12:13:19.601" v="0"/>
          <pc:sldLayoutMkLst>
            <pc:docMk/>
            <pc:sldMasterMk cId="2470219452" sldId="2147483690"/>
            <pc:sldLayoutMk cId="1157856176" sldId="2147483693"/>
          </pc:sldLayoutMkLst>
        </pc:sldLayoutChg>
        <pc:sldLayoutChg chg="del">
          <pc:chgData name="Javaria Ghafoor" userId="S::jghafoor.bsphy04sns@student.nust.edu.pk::96db4198-ac03-4ed7-9fcb-0221524d7946" providerId="AD" clId="Web-{3706EB3B-A93A-43BE-A301-EA6F57A86C44}" dt="2020-05-18T12:13:19.601" v="0"/>
          <pc:sldLayoutMkLst>
            <pc:docMk/>
            <pc:sldMasterMk cId="2470219452" sldId="2147483690"/>
            <pc:sldLayoutMk cId="2764576627" sldId="2147483694"/>
          </pc:sldLayoutMkLst>
        </pc:sldLayoutChg>
        <pc:sldLayoutChg chg="del">
          <pc:chgData name="Javaria Ghafoor" userId="S::jghafoor.bsphy04sns@student.nust.edu.pk::96db4198-ac03-4ed7-9fcb-0221524d7946" providerId="AD" clId="Web-{3706EB3B-A93A-43BE-A301-EA6F57A86C44}" dt="2020-05-18T12:13:19.601" v="0"/>
          <pc:sldLayoutMkLst>
            <pc:docMk/>
            <pc:sldMasterMk cId="2470219452" sldId="2147483690"/>
            <pc:sldLayoutMk cId="564312459" sldId="2147483695"/>
          </pc:sldLayoutMkLst>
        </pc:sldLayoutChg>
        <pc:sldLayoutChg chg="del">
          <pc:chgData name="Javaria Ghafoor" userId="S::jghafoor.bsphy04sns@student.nust.edu.pk::96db4198-ac03-4ed7-9fcb-0221524d7946" providerId="AD" clId="Web-{3706EB3B-A93A-43BE-A301-EA6F57A86C44}" dt="2020-05-18T12:13:19.601" v="0"/>
          <pc:sldLayoutMkLst>
            <pc:docMk/>
            <pc:sldMasterMk cId="2470219452" sldId="2147483690"/>
            <pc:sldLayoutMk cId="3090665212" sldId="2147483696"/>
          </pc:sldLayoutMkLst>
        </pc:sldLayoutChg>
        <pc:sldLayoutChg chg="del">
          <pc:chgData name="Javaria Ghafoor" userId="S::jghafoor.bsphy04sns@student.nust.edu.pk::96db4198-ac03-4ed7-9fcb-0221524d7946" providerId="AD" clId="Web-{3706EB3B-A93A-43BE-A301-EA6F57A86C44}" dt="2020-05-18T12:13:19.601" v="0"/>
          <pc:sldLayoutMkLst>
            <pc:docMk/>
            <pc:sldMasterMk cId="2470219452" sldId="2147483690"/>
            <pc:sldLayoutMk cId="2597937346" sldId="2147483697"/>
          </pc:sldLayoutMkLst>
        </pc:sldLayoutChg>
        <pc:sldLayoutChg chg="del">
          <pc:chgData name="Javaria Ghafoor" userId="S::jghafoor.bsphy04sns@student.nust.edu.pk::96db4198-ac03-4ed7-9fcb-0221524d7946" providerId="AD" clId="Web-{3706EB3B-A93A-43BE-A301-EA6F57A86C44}" dt="2020-05-18T12:13:19.601" v="0"/>
          <pc:sldLayoutMkLst>
            <pc:docMk/>
            <pc:sldMasterMk cId="2470219452" sldId="2147483690"/>
            <pc:sldLayoutMk cId="1208490157" sldId="2147483698"/>
          </pc:sldLayoutMkLst>
        </pc:sldLayoutChg>
        <pc:sldLayoutChg chg="del">
          <pc:chgData name="Javaria Ghafoor" userId="S::jghafoor.bsphy04sns@student.nust.edu.pk::96db4198-ac03-4ed7-9fcb-0221524d7946" providerId="AD" clId="Web-{3706EB3B-A93A-43BE-A301-EA6F57A86C44}" dt="2020-05-18T12:13:19.601" v="0"/>
          <pc:sldLayoutMkLst>
            <pc:docMk/>
            <pc:sldMasterMk cId="2470219452" sldId="2147483690"/>
            <pc:sldLayoutMk cId="3506984093" sldId="2147483699"/>
          </pc:sldLayoutMkLst>
        </pc:sldLayoutChg>
        <pc:sldLayoutChg chg="del">
          <pc:chgData name="Javaria Ghafoor" userId="S::jghafoor.bsphy04sns@student.nust.edu.pk::96db4198-ac03-4ed7-9fcb-0221524d7946" providerId="AD" clId="Web-{3706EB3B-A93A-43BE-A301-EA6F57A86C44}" dt="2020-05-18T12:13:19.601" v="0"/>
          <pc:sldLayoutMkLst>
            <pc:docMk/>
            <pc:sldMasterMk cId="2470219452" sldId="2147483690"/>
            <pc:sldLayoutMk cId="1500212674" sldId="2147483700"/>
          </pc:sldLayoutMkLst>
        </pc:sldLayoutChg>
        <pc:sldLayoutChg chg="del">
          <pc:chgData name="Javaria Ghafoor" userId="S::jghafoor.bsphy04sns@student.nust.edu.pk::96db4198-ac03-4ed7-9fcb-0221524d7946" providerId="AD" clId="Web-{3706EB3B-A93A-43BE-A301-EA6F57A86C44}" dt="2020-05-18T12:13:19.601" v="0"/>
          <pc:sldLayoutMkLst>
            <pc:docMk/>
            <pc:sldMasterMk cId="2470219452" sldId="2147483690"/>
            <pc:sldLayoutMk cId="3967333500" sldId="2147483701"/>
          </pc:sldLayoutMkLst>
        </pc:sldLayoutChg>
        <pc:sldLayoutChg chg="del">
          <pc:chgData name="Javaria Ghafoor" userId="S::jghafoor.bsphy04sns@student.nust.edu.pk::96db4198-ac03-4ed7-9fcb-0221524d7946" providerId="AD" clId="Web-{3706EB3B-A93A-43BE-A301-EA6F57A86C44}" dt="2020-05-18T12:13:19.601" v="0"/>
          <pc:sldLayoutMkLst>
            <pc:docMk/>
            <pc:sldMasterMk cId="2470219452" sldId="2147483690"/>
            <pc:sldLayoutMk cId="445939165" sldId="2147483702"/>
          </pc:sldLayoutMkLst>
        </pc:sldLayoutChg>
        <pc:sldLayoutChg chg="del">
          <pc:chgData name="Javaria Ghafoor" userId="S::jghafoor.bsphy04sns@student.nust.edu.pk::96db4198-ac03-4ed7-9fcb-0221524d7946" providerId="AD" clId="Web-{3706EB3B-A93A-43BE-A301-EA6F57A86C44}" dt="2020-05-18T12:13:19.601" v="0"/>
          <pc:sldLayoutMkLst>
            <pc:docMk/>
            <pc:sldMasterMk cId="2470219452" sldId="2147483690"/>
            <pc:sldLayoutMk cId="1131288980" sldId="2147483703"/>
          </pc:sldLayoutMkLst>
        </pc:sldLayoutChg>
        <pc:sldLayoutChg chg="del">
          <pc:chgData name="Javaria Ghafoor" userId="S::jghafoor.bsphy04sns@student.nust.edu.pk::96db4198-ac03-4ed7-9fcb-0221524d7946" providerId="AD" clId="Web-{3706EB3B-A93A-43BE-A301-EA6F57A86C44}" dt="2020-05-18T12:13:19.601" v="0"/>
          <pc:sldLayoutMkLst>
            <pc:docMk/>
            <pc:sldMasterMk cId="2470219452" sldId="2147483690"/>
            <pc:sldLayoutMk cId="2818419383" sldId="2147483704"/>
          </pc:sldLayoutMkLst>
        </pc:sldLayoutChg>
        <pc:sldLayoutChg chg="del">
          <pc:chgData name="Javaria Ghafoor" userId="S::jghafoor.bsphy04sns@student.nust.edu.pk::96db4198-ac03-4ed7-9fcb-0221524d7946" providerId="AD" clId="Web-{3706EB3B-A93A-43BE-A301-EA6F57A86C44}" dt="2020-05-18T12:13:19.601" v="0"/>
          <pc:sldLayoutMkLst>
            <pc:docMk/>
            <pc:sldMasterMk cId="2470219452" sldId="2147483690"/>
            <pc:sldLayoutMk cId="2899237783" sldId="2147483705"/>
          </pc:sldLayoutMkLst>
        </pc:sldLayoutChg>
        <pc:sldLayoutChg chg="del">
          <pc:chgData name="Javaria Ghafoor" userId="S::jghafoor.bsphy04sns@student.nust.edu.pk::96db4198-ac03-4ed7-9fcb-0221524d7946" providerId="AD" clId="Web-{3706EB3B-A93A-43BE-A301-EA6F57A86C44}" dt="2020-05-18T12:13:19.601" v="0"/>
          <pc:sldLayoutMkLst>
            <pc:docMk/>
            <pc:sldMasterMk cId="2470219452" sldId="2147483690"/>
            <pc:sldLayoutMk cId="2827354698" sldId="2147483706"/>
          </pc:sldLayoutMkLst>
        </pc:sldLayoutChg>
        <pc:sldLayoutChg chg="del">
          <pc:chgData name="Javaria Ghafoor" userId="S::jghafoor.bsphy04sns@student.nust.edu.pk::96db4198-ac03-4ed7-9fcb-0221524d7946" providerId="AD" clId="Web-{3706EB3B-A93A-43BE-A301-EA6F57A86C44}" dt="2020-05-18T12:13:19.601" v="0"/>
          <pc:sldLayoutMkLst>
            <pc:docMk/>
            <pc:sldMasterMk cId="2470219452" sldId="2147483690"/>
            <pc:sldLayoutMk cId="3403549026" sldId="2147483707"/>
          </pc:sldLayoutMkLst>
        </pc:sldLayoutChg>
      </pc:sldMasterChg>
      <pc:sldMasterChg chg="add addSldLayout modSldLayout">
        <pc:chgData name="Javaria Ghafoor" userId="S::jghafoor.bsphy04sns@student.nust.edu.pk::96db4198-ac03-4ed7-9fcb-0221524d7946" providerId="AD" clId="Web-{3706EB3B-A93A-43BE-A301-EA6F57A86C44}" dt="2020-05-18T12:13:19.601" v="0"/>
        <pc:sldMasterMkLst>
          <pc:docMk/>
          <pc:sldMasterMk cId="3609746566" sldId="2147483708"/>
        </pc:sldMasterMkLst>
        <pc:sldLayoutChg chg="add mod replId">
          <pc:chgData name="Javaria Ghafoor" userId="S::jghafoor.bsphy04sns@student.nust.edu.pk::96db4198-ac03-4ed7-9fcb-0221524d7946" providerId="AD" clId="Web-{3706EB3B-A93A-43BE-A301-EA6F57A86C44}" dt="2020-05-18T12:13:19.601" v="0"/>
          <pc:sldLayoutMkLst>
            <pc:docMk/>
            <pc:sldMasterMk cId="3609746566" sldId="2147483708"/>
            <pc:sldLayoutMk cId="2465798813" sldId="2147483709"/>
          </pc:sldLayoutMkLst>
        </pc:sldLayoutChg>
        <pc:sldLayoutChg chg="add mod replId">
          <pc:chgData name="Javaria Ghafoor" userId="S::jghafoor.bsphy04sns@student.nust.edu.pk::96db4198-ac03-4ed7-9fcb-0221524d7946" providerId="AD" clId="Web-{3706EB3B-A93A-43BE-A301-EA6F57A86C44}" dt="2020-05-18T12:13:19.601" v="0"/>
          <pc:sldLayoutMkLst>
            <pc:docMk/>
            <pc:sldMasterMk cId="3609746566" sldId="2147483708"/>
            <pc:sldLayoutMk cId="1709475464" sldId="2147483710"/>
          </pc:sldLayoutMkLst>
        </pc:sldLayoutChg>
        <pc:sldLayoutChg chg="add mod replId">
          <pc:chgData name="Javaria Ghafoor" userId="S::jghafoor.bsphy04sns@student.nust.edu.pk::96db4198-ac03-4ed7-9fcb-0221524d7946" providerId="AD" clId="Web-{3706EB3B-A93A-43BE-A301-EA6F57A86C44}" dt="2020-05-18T12:13:19.601" v="0"/>
          <pc:sldLayoutMkLst>
            <pc:docMk/>
            <pc:sldMasterMk cId="3609746566" sldId="2147483708"/>
            <pc:sldLayoutMk cId="1023549283" sldId="2147483711"/>
          </pc:sldLayoutMkLst>
        </pc:sldLayoutChg>
        <pc:sldLayoutChg chg="add mod replId">
          <pc:chgData name="Javaria Ghafoor" userId="S::jghafoor.bsphy04sns@student.nust.edu.pk::96db4198-ac03-4ed7-9fcb-0221524d7946" providerId="AD" clId="Web-{3706EB3B-A93A-43BE-A301-EA6F57A86C44}" dt="2020-05-18T12:13:19.601" v="0"/>
          <pc:sldLayoutMkLst>
            <pc:docMk/>
            <pc:sldMasterMk cId="3609746566" sldId="2147483708"/>
            <pc:sldLayoutMk cId="3940223112" sldId="2147483712"/>
          </pc:sldLayoutMkLst>
        </pc:sldLayoutChg>
        <pc:sldLayoutChg chg="add mod replId">
          <pc:chgData name="Javaria Ghafoor" userId="S::jghafoor.bsphy04sns@student.nust.edu.pk::96db4198-ac03-4ed7-9fcb-0221524d7946" providerId="AD" clId="Web-{3706EB3B-A93A-43BE-A301-EA6F57A86C44}" dt="2020-05-18T12:13:19.601" v="0"/>
          <pc:sldLayoutMkLst>
            <pc:docMk/>
            <pc:sldMasterMk cId="3609746566" sldId="2147483708"/>
            <pc:sldLayoutMk cId="729261118" sldId="2147483713"/>
          </pc:sldLayoutMkLst>
        </pc:sldLayoutChg>
        <pc:sldLayoutChg chg="add mod replId">
          <pc:chgData name="Javaria Ghafoor" userId="S::jghafoor.bsphy04sns@student.nust.edu.pk::96db4198-ac03-4ed7-9fcb-0221524d7946" providerId="AD" clId="Web-{3706EB3B-A93A-43BE-A301-EA6F57A86C44}" dt="2020-05-18T12:13:19.601" v="0"/>
          <pc:sldLayoutMkLst>
            <pc:docMk/>
            <pc:sldMasterMk cId="3609746566" sldId="2147483708"/>
            <pc:sldLayoutMk cId="761200569" sldId="2147483714"/>
          </pc:sldLayoutMkLst>
        </pc:sldLayoutChg>
        <pc:sldLayoutChg chg="add mod replId">
          <pc:chgData name="Javaria Ghafoor" userId="S::jghafoor.bsphy04sns@student.nust.edu.pk::96db4198-ac03-4ed7-9fcb-0221524d7946" providerId="AD" clId="Web-{3706EB3B-A93A-43BE-A301-EA6F57A86C44}" dt="2020-05-18T12:13:19.601" v="0"/>
          <pc:sldLayoutMkLst>
            <pc:docMk/>
            <pc:sldMasterMk cId="3609746566" sldId="2147483708"/>
            <pc:sldLayoutMk cId="854001448" sldId="2147483715"/>
          </pc:sldLayoutMkLst>
        </pc:sldLayoutChg>
        <pc:sldLayoutChg chg="add mod replId">
          <pc:chgData name="Javaria Ghafoor" userId="S::jghafoor.bsphy04sns@student.nust.edu.pk::96db4198-ac03-4ed7-9fcb-0221524d7946" providerId="AD" clId="Web-{3706EB3B-A93A-43BE-A301-EA6F57A86C44}" dt="2020-05-18T12:13:19.601" v="0"/>
          <pc:sldLayoutMkLst>
            <pc:docMk/>
            <pc:sldMasterMk cId="3609746566" sldId="2147483708"/>
            <pc:sldLayoutMk cId="2059471528" sldId="2147483716"/>
          </pc:sldLayoutMkLst>
        </pc:sldLayoutChg>
        <pc:sldLayoutChg chg="add mod replId">
          <pc:chgData name="Javaria Ghafoor" userId="S::jghafoor.bsphy04sns@student.nust.edu.pk::96db4198-ac03-4ed7-9fcb-0221524d7946" providerId="AD" clId="Web-{3706EB3B-A93A-43BE-A301-EA6F57A86C44}" dt="2020-05-18T12:13:19.601" v="0"/>
          <pc:sldLayoutMkLst>
            <pc:docMk/>
            <pc:sldMasterMk cId="3609746566" sldId="2147483708"/>
            <pc:sldLayoutMk cId="2280013054" sldId="2147483717"/>
          </pc:sldLayoutMkLst>
        </pc:sldLayoutChg>
        <pc:sldLayoutChg chg="add mod replId">
          <pc:chgData name="Javaria Ghafoor" userId="S::jghafoor.bsphy04sns@student.nust.edu.pk::96db4198-ac03-4ed7-9fcb-0221524d7946" providerId="AD" clId="Web-{3706EB3B-A93A-43BE-A301-EA6F57A86C44}" dt="2020-05-18T12:13:19.601" v="0"/>
          <pc:sldLayoutMkLst>
            <pc:docMk/>
            <pc:sldMasterMk cId="3609746566" sldId="2147483708"/>
            <pc:sldLayoutMk cId="225997150" sldId="2147483718"/>
          </pc:sldLayoutMkLst>
        </pc:sldLayoutChg>
        <pc:sldLayoutChg chg="add mod replId">
          <pc:chgData name="Javaria Ghafoor" userId="S::jghafoor.bsphy04sns@student.nust.edu.pk::96db4198-ac03-4ed7-9fcb-0221524d7946" providerId="AD" clId="Web-{3706EB3B-A93A-43BE-A301-EA6F57A86C44}" dt="2020-05-18T12:13:19.601" v="0"/>
          <pc:sldLayoutMkLst>
            <pc:docMk/>
            <pc:sldMasterMk cId="3609746566" sldId="2147483708"/>
            <pc:sldLayoutMk cId="2030032785" sldId="2147483719"/>
          </pc:sldLayoutMkLst>
        </pc:sldLayoutChg>
        <pc:sldLayoutChg chg="add mod replId">
          <pc:chgData name="Javaria Ghafoor" userId="S::jghafoor.bsphy04sns@student.nust.edu.pk::96db4198-ac03-4ed7-9fcb-0221524d7946" providerId="AD" clId="Web-{3706EB3B-A93A-43BE-A301-EA6F57A86C44}" dt="2020-05-18T12:13:19.601" v="0"/>
          <pc:sldLayoutMkLst>
            <pc:docMk/>
            <pc:sldMasterMk cId="3609746566" sldId="2147483708"/>
            <pc:sldLayoutMk cId="1856706296" sldId="2147483720"/>
          </pc:sldLayoutMkLst>
        </pc:sldLayoutChg>
        <pc:sldLayoutChg chg="add mod replId">
          <pc:chgData name="Javaria Ghafoor" userId="S::jghafoor.bsphy04sns@student.nust.edu.pk::96db4198-ac03-4ed7-9fcb-0221524d7946" providerId="AD" clId="Web-{3706EB3B-A93A-43BE-A301-EA6F57A86C44}" dt="2020-05-18T12:13:19.601" v="0"/>
          <pc:sldLayoutMkLst>
            <pc:docMk/>
            <pc:sldMasterMk cId="3609746566" sldId="2147483708"/>
            <pc:sldLayoutMk cId="2535763290" sldId="2147483721"/>
          </pc:sldLayoutMkLst>
        </pc:sldLayoutChg>
        <pc:sldLayoutChg chg="add mod replId">
          <pc:chgData name="Javaria Ghafoor" userId="S::jghafoor.bsphy04sns@student.nust.edu.pk::96db4198-ac03-4ed7-9fcb-0221524d7946" providerId="AD" clId="Web-{3706EB3B-A93A-43BE-A301-EA6F57A86C44}" dt="2020-05-18T12:13:19.601" v="0"/>
          <pc:sldLayoutMkLst>
            <pc:docMk/>
            <pc:sldMasterMk cId="3609746566" sldId="2147483708"/>
            <pc:sldLayoutMk cId="3508550403" sldId="2147483722"/>
          </pc:sldLayoutMkLst>
        </pc:sldLayoutChg>
        <pc:sldLayoutChg chg="add mod replId">
          <pc:chgData name="Javaria Ghafoor" userId="S::jghafoor.bsphy04sns@student.nust.edu.pk::96db4198-ac03-4ed7-9fcb-0221524d7946" providerId="AD" clId="Web-{3706EB3B-A93A-43BE-A301-EA6F57A86C44}" dt="2020-05-18T12:13:19.601" v="0"/>
          <pc:sldLayoutMkLst>
            <pc:docMk/>
            <pc:sldMasterMk cId="3609746566" sldId="2147483708"/>
            <pc:sldLayoutMk cId="3162925755" sldId="2147483723"/>
          </pc:sldLayoutMkLst>
        </pc:sldLayoutChg>
        <pc:sldLayoutChg chg="add mod replId">
          <pc:chgData name="Javaria Ghafoor" userId="S::jghafoor.bsphy04sns@student.nust.edu.pk::96db4198-ac03-4ed7-9fcb-0221524d7946" providerId="AD" clId="Web-{3706EB3B-A93A-43BE-A301-EA6F57A86C44}" dt="2020-05-18T12:13:19.601" v="0"/>
          <pc:sldLayoutMkLst>
            <pc:docMk/>
            <pc:sldMasterMk cId="3609746566" sldId="2147483708"/>
            <pc:sldLayoutMk cId="3509546836" sldId="2147483724"/>
          </pc:sldLayoutMkLst>
        </pc:sldLayoutChg>
        <pc:sldLayoutChg chg="add mod replId">
          <pc:chgData name="Javaria Ghafoor" userId="S::jghafoor.bsphy04sns@student.nust.edu.pk::96db4198-ac03-4ed7-9fcb-0221524d7946" providerId="AD" clId="Web-{3706EB3B-A93A-43BE-A301-EA6F57A86C44}" dt="2020-05-18T12:13:19.601" v="0"/>
          <pc:sldLayoutMkLst>
            <pc:docMk/>
            <pc:sldMasterMk cId="3609746566" sldId="2147483708"/>
            <pc:sldLayoutMk cId="2944445616" sldId="2147483725"/>
          </pc:sldLayoutMkLst>
        </pc:sldLayoutChg>
      </pc:sldMasterChg>
    </pc:docChg>
  </pc:docChgLst>
  <pc:docChgLst>
    <pc:chgData name="Javaria Ghafoor" userId="S::jghafoor.bsphy04sns@student.nust.edu.pk::96db4198-ac03-4ed7-9fcb-0221524d7946" providerId="AD" clId="Web-{891F1354-12C3-41E9-9111-D1473EADDB1C}"/>
    <pc:docChg chg="addSld">
      <pc:chgData name="Javaria Ghafoor" userId="S::jghafoor.bsphy04sns@student.nust.edu.pk::96db4198-ac03-4ed7-9fcb-0221524d7946" providerId="AD" clId="Web-{891F1354-12C3-41E9-9111-D1473EADDB1C}" dt="2020-05-18T16:51:16.625" v="0"/>
      <pc:docMkLst>
        <pc:docMk/>
      </pc:docMkLst>
      <pc:sldChg chg="new">
        <pc:chgData name="Javaria Ghafoor" userId="S::jghafoor.bsphy04sns@student.nust.edu.pk::96db4198-ac03-4ed7-9fcb-0221524d7946" providerId="AD" clId="Web-{891F1354-12C3-41E9-9111-D1473EADDB1C}" dt="2020-05-18T16:51:16.625" v="0"/>
        <pc:sldMkLst>
          <pc:docMk/>
          <pc:sldMk cId="3510012840" sldId="262"/>
        </pc:sldMkLst>
      </pc:sldChg>
    </pc:docChg>
  </pc:docChgLst>
  <pc:docChgLst>
    <pc:chgData name="Javaria Ghafoor" userId="96db4198-ac03-4ed7-9fcb-0221524d7946" providerId="ADAL" clId="{1E159621-275E-4797-B9CD-DB0420BAD082}"/>
    <pc:docChg chg="modSld">
      <pc:chgData name="Javaria Ghafoor" userId="96db4198-ac03-4ed7-9fcb-0221524d7946" providerId="ADAL" clId="{1E159621-275E-4797-B9CD-DB0420BAD082}" dt="2020-06-06T10:15:59.424" v="13" actId="1076"/>
      <pc:docMkLst>
        <pc:docMk/>
      </pc:docMkLst>
      <pc:sldChg chg="modSp">
        <pc:chgData name="Javaria Ghafoor" userId="96db4198-ac03-4ed7-9fcb-0221524d7946" providerId="ADAL" clId="{1E159621-275E-4797-B9CD-DB0420BAD082}" dt="2020-06-06T10:15:59.424" v="13" actId="1076"/>
        <pc:sldMkLst>
          <pc:docMk/>
          <pc:sldMk cId="661713443" sldId="268"/>
        </pc:sldMkLst>
        <pc:spChg chg="mod">
          <ac:chgData name="Javaria Ghafoor" userId="96db4198-ac03-4ed7-9fcb-0221524d7946" providerId="ADAL" clId="{1E159621-275E-4797-B9CD-DB0420BAD082}" dt="2020-06-06T10:15:59.424" v="13" actId="1076"/>
          <ac:spMkLst>
            <pc:docMk/>
            <pc:sldMk cId="661713443" sldId="268"/>
            <ac:spMk id="13" creationId="{00000000-0000-0000-0000-000000000000}"/>
          </ac:spMkLst>
        </pc:spChg>
      </pc:sldChg>
      <pc:sldChg chg="modSp modAnim">
        <pc:chgData name="Javaria Ghafoor" userId="96db4198-ac03-4ed7-9fcb-0221524d7946" providerId="ADAL" clId="{1E159621-275E-4797-B9CD-DB0420BAD082}" dt="2020-06-06T10:15:17.644" v="11" actId="20577"/>
        <pc:sldMkLst>
          <pc:docMk/>
          <pc:sldMk cId="3169944970" sldId="367"/>
        </pc:sldMkLst>
        <pc:spChg chg="mod">
          <ac:chgData name="Javaria Ghafoor" userId="96db4198-ac03-4ed7-9fcb-0221524d7946" providerId="ADAL" clId="{1E159621-275E-4797-B9CD-DB0420BAD082}" dt="2020-06-06T10:15:17.644" v="11" actId="20577"/>
          <ac:spMkLst>
            <pc:docMk/>
            <pc:sldMk cId="3169944970" sldId="367"/>
            <ac:spMk id="39" creationId="{E7297343-C1B1-4727-A05C-5B7E350CBFBE}"/>
          </ac:spMkLst>
        </pc:spChg>
      </pc:sldChg>
    </pc:docChg>
  </pc:docChgLst>
  <pc:docChgLst>
    <pc:chgData name="Basel Abdul Majid" userId="S::bamajid.bsphy03sns@student.nust.edu.pk::5df91757-8b3d-4424-954c-9860482ea36e" providerId="AD" clId="Web-{D894D8E6-AA97-4FB4-A6CA-62342DDD478F}"/>
    <pc:docChg chg="addSld modSld">
      <pc:chgData name="Basel Abdul Majid" userId="S::bamajid.bsphy03sns@student.nust.edu.pk::5df91757-8b3d-4424-954c-9860482ea36e" providerId="AD" clId="Web-{D894D8E6-AA97-4FB4-A6CA-62342DDD478F}" dt="2020-05-18T15:38:15.646" v="10" actId="1076"/>
      <pc:docMkLst>
        <pc:docMk/>
      </pc:docMkLst>
      <pc:sldChg chg="addSp delSp modSp new mod setBg">
        <pc:chgData name="Basel Abdul Majid" userId="S::bamajid.bsphy03sns@student.nust.edu.pk::5df91757-8b3d-4424-954c-9860482ea36e" providerId="AD" clId="Web-{D894D8E6-AA97-4FB4-A6CA-62342DDD478F}" dt="2020-05-18T15:38:15.646" v="10" actId="1076"/>
        <pc:sldMkLst>
          <pc:docMk/>
          <pc:sldMk cId="3693242325" sldId="261"/>
        </pc:sldMkLst>
        <pc:spChg chg="del">
          <ac:chgData name="Basel Abdul Majid" userId="S::bamajid.bsphy03sns@student.nust.edu.pk::5df91757-8b3d-4424-954c-9860482ea36e" providerId="AD" clId="Web-{D894D8E6-AA97-4FB4-A6CA-62342DDD478F}" dt="2020-05-18T15:29:37.231" v="1"/>
          <ac:spMkLst>
            <pc:docMk/>
            <pc:sldMk cId="3693242325" sldId="261"/>
            <ac:spMk id="2" creationId="{4613846D-AE95-4FD1-B637-8BD5C0783B31}"/>
          </ac:spMkLst>
        </pc:spChg>
        <pc:spChg chg="del">
          <ac:chgData name="Basel Abdul Majid" userId="S::bamajid.bsphy03sns@student.nust.edu.pk::5df91757-8b3d-4424-954c-9860482ea36e" providerId="AD" clId="Web-{D894D8E6-AA97-4FB4-A6CA-62342DDD478F}" dt="2020-05-18T15:29:38.981" v="2"/>
          <ac:spMkLst>
            <pc:docMk/>
            <pc:sldMk cId="3693242325" sldId="261"/>
            <ac:spMk id="3" creationId="{4DD80831-9450-4F83-90A2-36F7EB686EEC}"/>
          </ac:spMkLst>
        </pc:spChg>
        <pc:spChg chg="add">
          <ac:chgData name="Basel Abdul Majid" userId="S::bamajid.bsphy03sns@student.nust.edu.pk::5df91757-8b3d-4424-954c-9860482ea36e" providerId="AD" clId="Web-{D894D8E6-AA97-4FB4-A6CA-62342DDD478F}" dt="2020-05-18T15:37:55.381" v="7"/>
          <ac:spMkLst>
            <pc:docMk/>
            <pc:sldMk cId="3693242325" sldId="261"/>
            <ac:spMk id="9" creationId="{D82A7942-5631-47FC-9908-0E14371AEFDD}"/>
          </ac:spMkLst>
        </pc:spChg>
        <pc:picChg chg="add mod">
          <ac:chgData name="Basel Abdul Majid" userId="S::bamajid.bsphy03sns@student.nust.edu.pk::5df91757-8b3d-4424-954c-9860482ea36e" providerId="AD" clId="Web-{D894D8E6-AA97-4FB4-A6CA-62342DDD478F}" dt="2020-05-18T15:38:15.646" v="10" actId="1076"/>
          <ac:picMkLst>
            <pc:docMk/>
            <pc:sldMk cId="3693242325" sldId="261"/>
            <ac:picMk id="4" creationId="{D7ED933B-FDC2-404C-A3F5-5513F9E50609}"/>
          </ac:picMkLst>
        </pc:picChg>
      </pc:sldChg>
    </pc:docChg>
  </pc:docChgLst>
  <pc:docChgLst>
    <pc:chgData name="Javaria Ghafoor" userId="96db4198-ac03-4ed7-9fcb-0221524d7946" providerId="ADAL" clId="{076D51C8-E111-4B4A-A8BD-68C0934D1918}"/>
    <pc:docChg chg="undo custSel mod addSld delSld modSld sldOrd">
      <pc:chgData name="Javaria Ghafoor" userId="96db4198-ac03-4ed7-9fcb-0221524d7946" providerId="ADAL" clId="{076D51C8-E111-4B4A-A8BD-68C0934D1918}" dt="2020-06-06T06:17:22.859" v="1308" actId="20577"/>
      <pc:docMkLst>
        <pc:docMk/>
      </pc:docMkLst>
      <pc:sldChg chg="addSp delSp modSp delAnim">
        <pc:chgData name="Javaria Ghafoor" userId="96db4198-ac03-4ed7-9fcb-0221524d7946" providerId="ADAL" clId="{076D51C8-E111-4B4A-A8BD-68C0934D1918}" dt="2020-06-04T11:10:45.816" v="1139" actId="478"/>
        <pc:sldMkLst>
          <pc:docMk/>
          <pc:sldMk cId="109857222" sldId="256"/>
        </pc:sldMkLst>
        <pc:picChg chg="add del mod">
          <ac:chgData name="Javaria Ghafoor" userId="96db4198-ac03-4ed7-9fcb-0221524d7946" providerId="ADAL" clId="{076D51C8-E111-4B4A-A8BD-68C0934D1918}" dt="2020-06-04T11:10:45.816" v="1139" actId="478"/>
          <ac:picMkLst>
            <pc:docMk/>
            <pc:sldMk cId="109857222" sldId="256"/>
            <ac:picMk id="4" creationId="{EB4B23AB-46A6-4EEA-9B13-177650FDA9D3}"/>
          </ac:picMkLst>
        </pc:picChg>
      </pc:sldChg>
      <pc:sldChg chg="addSp delSp modSp delAnim">
        <pc:chgData name="Javaria Ghafoor" userId="96db4198-ac03-4ed7-9fcb-0221524d7946" providerId="ADAL" clId="{076D51C8-E111-4B4A-A8BD-68C0934D1918}" dt="2020-06-04T11:10:34.450" v="1138" actId="478"/>
        <pc:sldMkLst>
          <pc:docMk/>
          <pc:sldMk cId="1979963973" sldId="259"/>
        </pc:sldMkLst>
        <pc:picChg chg="add del mod">
          <ac:chgData name="Javaria Ghafoor" userId="96db4198-ac03-4ed7-9fcb-0221524d7946" providerId="ADAL" clId="{076D51C8-E111-4B4A-A8BD-68C0934D1918}" dt="2020-06-04T11:10:34.450" v="1138" actId="478"/>
          <ac:picMkLst>
            <pc:docMk/>
            <pc:sldMk cId="1979963973" sldId="259"/>
            <ac:picMk id="4" creationId="{D28C90A8-51B9-43E3-B9E7-1EF406DFEC7A}"/>
          </ac:picMkLst>
        </pc:picChg>
      </pc:sldChg>
      <pc:sldChg chg="addSp delSp modSp delAnim">
        <pc:chgData name="Javaria Ghafoor" userId="96db4198-ac03-4ed7-9fcb-0221524d7946" providerId="ADAL" clId="{076D51C8-E111-4B4A-A8BD-68C0934D1918}" dt="2020-06-04T11:10:30.023" v="1137" actId="478"/>
        <pc:sldMkLst>
          <pc:docMk/>
          <pc:sldMk cId="59158285" sldId="260"/>
        </pc:sldMkLst>
        <pc:picChg chg="add del mod">
          <ac:chgData name="Javaria Ghafoor" userId="96db4198-ac03-4ed7-9fcb-0221524d7946" providerId="ADAL" clId="{076D51C8-E111-4B4A-A8BD-68C0934D1918}" dt="2020-06-04T11:10:30.023" v="1137" actId="478"/>
          <ac:picMkLst>
            <pc:docMk/>
            <pc:sldMk cId="59158285" sldId="260"/>
            <ac:picMk id="2" creationId="{54D42275-3277-43FE-8577-A8220BB10680}"/>
          </ac:picMkLst>
        </pc:picChg>
      </pc:sldChg>
      <pc:sldChg chg="modSp del">
        <pc:chgData name="Javaria Ghafoor" userId="96db4198-ac03-4ed7-9fcb-0221524d7946" providerId="ADAL" clId="{076D51C8-E111-4B4A-A8BD-68C0934D1918}" dt="2020-06-04T13:57:23.764" v="1140" actId="2696"/>
        <pc:sldMkLst>
          <pc:docMk/>
          <pc:sldMk cId="3693242325" sldId="261"/>
        </pc:sldMkLst>
        <pc:picChg chg="mod">
          <ac:chgData name="Javaria Ghafoor" userId="96db4198-ac03-4ed7-9fcb-0221524d7946" providerId="ADAL" clId="{076D51C8-E111-4B4A-A8BD-68C0934D1918}" dt="2020-05-18T17:51:10.599" v="646" actId="1076"/>
          <ac:picMkLst>
            <pc:docMk/>
            <pc:sldMk cId="3693242325" sldId="261"/>
            <ac:picMk id="2" creationId="{00000000-0000-0000-0000-000000000000}"/>
          </ac:picMkLst>
        </pc:picChg>
      </pc:sldChg>
      <pc:sldChg chg="addSp delSp modSp add">
        <pc:chgData name="Javaria Ghafoor" userId="96db4198-ac03-4ed7-9fcb-0221524d7946" providerId="ADAL" clId="{076D51C8-E111-4B4A-A8BD-68C0934D1918}" dt="2020-05-18T18:03:22.894" v="666" actId="14100"/>
        <pc:sldMkLst>
          <pc:docMk/>
          <pc:sldMk cId="3389787768" sldId="263"/>
        </pc:sldMkLst>
        <pc:spChg chg="del">
          <ac:chgData name="Javaria Ghafoor" userId="96db4198-ac03-4ed7-9fcb-0221524d7946" providerId="ADAL" clId="{076D51C8-E111-4B4A-A8BD-68C0934D1918}" dt="2020-05-18T17:17:21.320" v="238" actId="478"/>
          <ac:spMkLst>
            <pc:docMk/>
            <pc:sldMk cId="3389787768" sldId="263"/>
            <ac:spMk id="2" creationId="{1D9F4010-1C42-4535-A593-8E3212B6B359}"/>
          </ac:spMkLst>
        </pc:spChg>
        <pc:spChg chg="mod">
          <ac:chgData name="Javaria Ghafoor" userId="96db4198-ac03-4ed7-9fcb-0221524d7946" providerId="ADAL" clId="{076D51C8-E111-4B4A-A8BD-68C0934D1918}" dt="2020-05-18T18:02:39.256" v="663" actId="20577"/>
          <ac:spMkLst>
            <pc:docMk/>
            <pc:sldMk cId="3389787768" sldId="263"/>
            <ac:spMk id="3" creationId="{2584C9F3-A339-4385-A1F4-1262E67525D8}"/>
          </ac:spMkLst>
        </pc:spChg>
        <pc:picChg chg="add mod">
          <ac:chgData name="Javaria Ghafoor" userId="96db4198-ac03-4ed7-9fcb-0221524d7946" providerId="ADAL" clId="{076D51C8-E111-4B4A-A8BD-68C0934D1918}" dt="2020-05-18T18:03:22.894" v="666" actId="14100"/>
          <ac:picMkLst>
            <pc:docMk/>
            <pc:sldMk cId="3389787768" sldId="263"/>
            <ac:picMk id="4" creationId="{341CA89A-E4E6-401D-88F5-DE28D668489F}"/>
          </ac:picMkLst>
        </pc:picChg>
      </pc:sldChg>
      <pc:sldChg chg="addSp modSp add">
        <pc:chgData name="Javaria Ghafoor" userId="96db4198-ac03-4ed7-9fcb-0221524d7946" providerId="ADAL" clId="{076D51C8-E111-4B4A-A8BD-68C0934D1918}" dt="2020-05-18T18:09:16.494" v="698" actId="20577"/>
        <pc:sldMkLst>
          <pc:docMk/>
          <pc:sldMk cId="3709333641" sldId="264"/>
        </pc:sldMkLst>
        <pc:spChg chg="mod">
          <ac:chgData name="Javaria Ghafoor" userId="96db4198-ac03-4ed7-9fcb-0221524d7946" providerId="ADAL" clId="{076D51C8-E111-4B4A-A8BD-68C0934D1918}" dt="2020-05-18T18:09:16.494" v="698" actId="20577"/>
          <ac:spMkLst>
            <pc:docMk/>
            <pc:sldMk cId="3709333641" sldId="264"/>
            <ac:spMk id="3" creationId="{2584C9F3-A339-4385-A1F4-1262E67525D8}"/>
          </ac:spMkLst>
        </pc:spChg>
        <pc:picChg chg="add mod">
          <ac:chgData name="Javaria Ghafoor" userId="96db4198-ac03-4ed7-9fcb-0221524d7946" providerId="ADAL" clId="{076D51C8-E111-4B4A-A8BD-68C0934D1918}" dt="2020-05-18T17:59:04.204" v="650" actId="1076"/>
          <ac:picMkLst>
            <pc:docMk/>
            <pc:sldMk cId="3709333641" sldId="264"/>
            <ac:picMk id="4" creationId="{BCA81F63-C20B-43BB-A608-8838943F5C91}"/>
          </ac:picMkLst>
        </pc:picChg>
      </pc:sldChg>
      <pc:sldChg chg="modSp">
        <pc:chgData name="Javaria Ghafoor" userId="96db4198-ac03-4ed7-9fcb-0221524d7946" providerId="ADAL" clId="{076D51C8-E111-4B4A-A8BD-68C0934D1918}" dt="2020-06-04T13:58:24.758" v="1143" actId="20577"/>
        <pc:sldMkLst>
          <pc:docMk/>
          <pc:sldMk cId="3088026615" sldId="266"/>
        </pc:sldMkLst>
        <pc:spChg chg="mod">
          <ac:chgData name="Javaria Ghafoor" userId="96db4198-ac03-4ed7-9fcb-0221524d7946" providerId="ADAL" clId="{076D51C8-E111-4B4A-A8BD-68C0934D1918}" dt="2020-06-04T13:58:24.758" v="1143" actId="20577"/>
          <ac:spMkLst>
            <pc:docMk/>
            <pc:sldMk cId="3088026615" sldId="266"/>
            <ac:spMk id="3" creationId="{2584C9F3-A339-4385-A1F4-1262E67525D8}"/>
          </ac:spMkLst>
        </pc:spChg>
      </pc:sldChg>
      <pc:sldChg chg="del modTransition">
        <pc:chgData name="Javaria Ghafoor" userId="96db4198-ac03-4ed7-9fcb-0221524d7946" providerId="ADAL" clId="{076D51C8-E111-4B4A-A8BD-68C0934D1918}" dt="2020-05-19T16:36:43.465" v="881" actId="2696"/>
        <pc:sldMkLst>
          <pc:docMk/>
          <pc:sldMk cId="60651382" sldId="270"/>
        </pc:sldMkLst>
      </pc:sldChg>
      <pc:sldChg chg="del modTransition">
        <pc:chgData name="Javaria Ghafoor" userId="96db4198-ac03-4ed7-9fcb-0221524d7946" providerId="ADAL" clId="{076D51C8-E111-4B4A-A8BD-68C0934D1918}" dt="2020-05-19T16:36:45.453" v="882" actId="2696"/>
        <pc:sldMkLst>
          <pc:docMk/>
          <pc:sldMk cId="2078702796" sldId="271"/>
        </pc:sldMkLst>
      </pc:sldChg>
      <pc:sldChg chg="del modTransition">
        <pc:chgData name="Javaria Ghafoor" userId="96db4198-ac03-4ed7-9fcb-0221524d7946" providerId="ADAL" clId="{076D51C8-E111-4B4A-A8BD-68C0934D1918}" dt="2020-05-19T16:36:46.431" v="883" actId="2696"/>
        <pc:sldMkLst>
          <pc:docMk/>
          <pc:sldMk cId="3023876647" sldId="272"/>
        </pc:sldMkLst>
      </pc:sldChg>
      <pc:sldChg chg="del modTransition">
        <pc:chgData name="Javaria Ghafoor" userId="96db4198-ac03-4ed7-9fcb-0221524d7946" providerId="ADAL" clId="{076D51C8-E111-4B4A-A8BD-68C0934D1918}" dt="2020-05-19T16:36:47.358" v="884" actId="2696"/>
        <pc:sldMkLst>
          <pc:docMk/>
          <pc:sldMk cId="3105180398" sldId="273"/>
        </pc:sldMkLst>
      </pc:sldChg>
      <pc:sldChg chg="del modTransition">
        <pc:chgData name="Javaria Ghafoor" userId="96db4198-ac03-4ed7-9fcb-0221524d7946" providerId="ADAL" clId="{076D51C8-E111-4B4A-A8BD-68C0934D1918}" dt="2020-05-19T16:36:48.052" v="885" actId="2696"/>
        <pc:sldMkLst>
          <pc:docMk/>
          <pc:sldMk cId="2834536129" sldId="274"/>
        </pc:sldMkLst>
      </pc:sldChg>
      <pc:sldChg chg="del modTransition">
        <pc:chgData name="Javaria Ghafoor" userId="96db4198-ac03-4ed7-9fcb-0221524d7946" providerId="ADAL" clId="{076D51C8-E111-4B4A-A8BD-68C0934D1918}" dt="2020-05-19T16:36:48.622" v="886" actId="2696"/>
        <pc:sldMkLst>
          <pc:docMk/>
          <pc:sldMk cId="3964810819" sldId="275"/>
        </pc:sldMkLst>
      </pc:sldChg>
      <pc:sldChg chg="del modTransition">
        <pc:chgData name="Javaria Ghafoor" userId="96db4198-ac03-4ed7-9fcb-0221524d7946" providerId="ADAL" clId="{076D51C8-E111-4B4A-A8BD-68C0934D1918}" dt="2020-05-19T16:36:49.548" v="887" actId="2696"/>
        <pc:sldMkLst>
          <pc:docMk/>
          <pc:sldMk cId="1201665172" sldId="276"/>
        </pc:sldMkLst>
      </pc:sldChg>
      <pc:sldChg chg="del modTransition">
        <pc:chgData name="Javaria Ghafoor" userId="96db4198-ac03-4ed7-9fcb-0221524d7946" providerId="ADAL" clId="{076D51C8-E111-4B4A-A8BD-68C0934D1918}" dt="2020-05-19T16:36:50.132" v="888" actId="2696"/>
        <pc:sldMkLst>
          <pc:docMk/>
          <pc:sldMk cId="1533174338" sldId="277"/>
        </pc:sldMkLst>
      </pc:sldChg>
      <pc:sldChg chg="del modTransition">
        <pc:chgData name="Javaria Ghafoor" userId="96db4198-ac03-4ed7-9fcb-0221524d7946" providerId="ADAL" clId="{076D51C8-E111-4B4A-A8BD-68C0934D1918}" dt="2020-05-19T16:36:50.578" v="889" actId="2696"/>
        <pc:sldMkLst>
          <pc:docMk/>
          <pc:sldMk cId="3359197148" sldId="278"/>
        </pc:sldMkLst>
      </pc:sldChg>
      <pc:sldChg chg="del modTransition">
        <pc:chgData name="Javaria Ghafoor" userId="96db4198-ac03-4ed7-9fcb-0221524d7946" providerId="ADAL" clId="{076D51C8-E111-4B4A-A8BD-68C0934D1918}" dt="2020-05-19T16:36:51.073" v="890" actId="2696"/>
        <pc:sldMkLst>
          <pc:docMk/>
          <pc:sldMk cId="452599086" sldId="279"/>
        </pc:sldMkLst>
      </pc:sldChg>
      <pc:sldChg chg="del modTransition">
        <pc:chgData name="Javaria Ghafoor" userId="96db4198-ac03-4ed7-9fcb-0221524d7946" providerId="ADAL" clId="{076D51C8-E111-4B4A-A8BD-68C0934D1918}" dt="2020-05-19T16:37:55.041" v="894" actId="2696"/>
        <pc:sldMkLst>
          <pc:docMk/>
          <pc:sldMk cId="1169355537" sldId="280"/>
        </pc:sldMkLst>
      </pc:sldChg>
      <pc:sldChg chg="del">
        <pc:chgData name="Javaria Ghafoor" userId="96db4198-ac03-4ed7-9fcb-0221524d7946" providerId="ADAL" clId="{076D51C8-E111-4B4A-A8BD-68C0934D1918}" dt="2020-05-19T16:37:57.587" v="895" actId="2696"/>
        <pc:sldMkLst>
          <pc:docMk/>
          <pc:sldMk cId="2401238739" sldId="281"/>
        </pc:sldMkLst>
      </pc:sldChg>
      <pc:sldChg chg="del">
        <pc:chgData name="Javaria Ghafoor" userId="96db4198-ac03-4ed7-9fcb-0221524d7946" providerId="ADAL" clId="{076D51C8-E111-4B4A-A8BD-68C0934D1918}" dt="2020-05-19T16:37:57.610" v="896" actId="2696"/>
        <pc:sldMkLst>
          <pc:docMk/>
          <pc:sldMk cId="618825092" sldId="282"/>
        </pc:sldMkLst>
      </pc:sldChg>
      <pc:sldChg chg="del">
        <pc:chgData name="Javaria Ghafoor" userId="96db4198-ac03-4ed7-9fcb-0221524d7946" providerId="ADAL" clId="{076D51C8-E111-4B4A-A8BD-68C0934D1918}" dt="2020-05-19T16:40:11.726" v="909" actId="2696"/>
        <pc:sldMkLst>
          <pc:docMk/>
          <pc:sldMk cId="4287221909" sldId="283"/>
        </pc:sldMkLst>
      </pc:sldChg>
      <pc:sldChg chg="del">
        <pc:chgData name="Javaria Ghafoor" userId="96db4198-ac03-4ed7-9fcb-0221524d7946" providerId="ADAL" clId="{076D51C8-E111-4B4A-A8BD-68C0934D1918}" dt="2020-05-19T16:40:54.402" v="913" actId="2696"/>
        <pc:sldMkLst>
          <pc:docMk/>
          <pc:sldMk cId="1602382445" sldId="284"/>
        </pc:sldMkLst>
      </pc:sldChg>
      <pc:sldChg chg="del">
        <pc:chgData name="Javaria Ghafoor" userId="96db4198-ac03-4ed7-9fcb-0221524d7946" providerId="ADAL" clId="{076D51C8-E111-4B4A-A8BD-68C0934D1918}" dt="2020-05-19T17:09:15.572" v="957" actId="2696"/>
        <pc:sldMkLst>
          <pc:docMk/>
          <pc:sldMk cId="3299051904" sldId="285"/>
        </pc:sldMkLst>
      </pc:sldChg>
      <pc:sldChg chg="del">
        <pc:chgData name="Javaria Ghafoor" userId="96db4198-ac03-4ed7-9fcb-0221524d7946" providerId="ADAL" clId="{076D51C8-E111-4B4A-A8BD-68C0934D1918}" dt="2020-05-19T17:09:18.813" v="958" actId="2696"/>
        <pc:sldMkLst>
          <pc:docMk/>
          <pc:sldMk cId="2514483150" sldId="286"/>
        </pc:sldMkLst>
      </pc:sldChg>
      <pc:sldChg chg="del">
        <pc:chgData name="Javaria Ghafoor" userId="96db4198-ac03-4ed7-9fcb-0221524d7946" providerId="ADAL" clId="{076D51C8-E111-4B4A-A8BD-68C0934D1918}" dt="2020-05-19T17:09:19.944" v="959" actId="2696"/>
        <pc:sldMkLst>
          <pc:docMk/>
          <pc:sldMk cId="3409038396" sldId="287"/>
        </pc:sldMkLst>
      </pc:sldChg>
      <pc:sldChg chg="del">
        <pc:chgData name="Javaria Ghafoor" userId="96db4198-ac03-4ed7-9fcb-0221524d7946" providerId="ADAL" clId="{076D51C8-E111-4B4A-A8BD-68C0934D1918}" dt="2020-05-19T17:09:20.708" v="960" actId="2696"/>
        <pc:sldMkLst>
          <pc:docMk/>
          <pc:sldMk cId="1781337940" sldId="288"/>
        </pc:sldMkLst>
      </pc:sldChg>
      <pc:sldChg chg="del">
        <pc:chgData name="Javaria Ghafoor" userId="96db4198-ac03-4ed7-9fcb-0221524d7946" providerId="ADAL" clId="{076D51C8-E111-4B4A-A8BD-68C0934D1918}" dt="2020-05-19T17:09:21.582" v="961" actId="2696"/>
        <pc:sldMkLst>
          <pc:docMk/>
          <pc:sldMk cId="1234179791" sldId="289"/>
        </pc:sldMkLst>
      </pc:sldChg>
      <pc:sldChg chg="del">
        <pc:chgData name="Javaria Ghafoor" userId="96db4198-ac03-4ed7-9fcb-0221524d7946" providerId="ADAL" clId="{076D51C8-E111-4B4A-A8BD-68C0934D1918}" dt="2020-05-19T17:09:22.595" v="962" actId="2696"/>
        <pc:sldMkLst>
          <pc:docMk/>
          <pc:sldMk cId="3820004056" sldId="290"/>
        </pc:sldMkLst>
      </pc:sldChg>
      <pc:sldChg chg="del">
        <pc:chgData name="Javaria Ghafoor" userId="96db4198-ac03-4ed7-9fcb-0221524d7946" providerId="ADAL" clId="{076D51C8-E111-4B4A-A8BD-68C0934D1918}" dt="2020-05-19T17:09:23.943" v="963" actId="2696"/>
        <pc:sldMkLst>
          <pc:docMk/>
          <pc:sldMk cId="1167771481" sldId="291"/>
        </pc:sldMkLst>
      </pc:sldChg>
      <pc:sldChg chg="del">
        <pc:chgData name="Javaria Ghafoor" userId="96db4198-ac03-4ed7-9fcb-0221524d7946" providerId="ADAL" clId="{076D51C8-E111-4B4A-A8BD-68C0934D1918}" dt="2020-05-19T17:09:25.406" v="964" actId="2696"/>
        <pc:sldMkLst>
          <pc:docMk/>
          <pc:sldMk cId="1224270584" sldId="292"/>
        </pc:sldMkLst>
      </pc:sldChg>
      <pc:sldChg chg="del">
        <pc:chgData name="Javaria Ghafoor" userId="96db4198-ac03-4ed7-9fcb-0221524d7946" providerId="ADAL" clId="{076D51C8-E111-4B4A-A8BD-68C0934D1918}" dt="2020-05-19T17:09:27.560" v="965" actId="2696"/>
        <pc:sldMkLst>
          <pc:docMk/>
          <pc:sldMk cId="2312957041" sldId="293"/>
        </pc:sldMkLst>
      </pc:sldChg>
      <pc:sldChg chg="del">
        <pc:chgData name="Javaria Ghafoor" userId="96db4198-ac03-4ed7-9fcb-0221524d7946" providerId="ADAL" clId="{076D51C8-E111-4B4A-A8BD-68C0934D1918}" dt="2020-05-19T17:12:10.914" v="980" actId="2696"/>
        <pc:sldMkLst>
          <pc:docMk/>
          <pc:sldMk cId="76658598" sldId="294"/>
        </pc:sldMkLst>
      </pc:sldChg>
      <pc:sldChg chg="del">
        <pc:chgData name="Javaria Ghafoor" userId="96db4198-ac03-4ed7-9fcb-0221524d7946" providerId="ADAL" clId="{076D51C8-E111-4B4A-A8BD-68C0934D1918}" dt="2020-05-19T17:14:31.238" v="995" actId="2696"/>
        <pc:sldMkLst>
          <pc:docMk/>
          <pc:sldMk cId="130977876" sldId="295"/>
        </pc:sldMkLst>
      </pc:sldChg>
      <pc:sldChg chg="del">
        <pc:chgData name="Javaria Ghafoor" userId="96db4198-ac03-4ed7-9fcb-0221524d7946" providerId="ADAL" clId="{076D51C8-E111-4B4A-A8BD-68C0934D1918}" dt="2020-05-19T17:14:51.984" v="996" actId="2696"/>
        <pc:sldMkLst>
          <pc:docMk/>
          <pc:sldMk cId="123308598" sldId="296"/>
        </pc:sldMkLst>
      </pc:sldChg>
      <pc:sldChg chg="del">
        <pc:chgData name="Javaria Ghafoor" userId="96db4198-ac03-4ed7-9fcb-0221524d7946" providerId="ADAL" clId="{076D51C8-E111-4B4A-A8BD-68C0934D1918}" dt="2020-05-19T17:18:49.510" v="1018" actId="2696"/>
        <pc:sldMkLst>
          <pc:docMk/>
          <pc:sldMk cId="2969049771" sldId="297"/>
        </pc:sldMkLst>
      </pc:sldChg>
      <pc:sldChg chg="del">
        <pc:chgData name="Javaria Ghafoor" userId="96db4198-ac03-4ed7-9fcb-0221524d7946" providerId="ADAL" clId="{076D51C8-E111-4B4A-A8BD-68C0934D1918}" dt="2020-05-19T17:12:11.935" v="981" actId="2696"/>
        <pc:sldMkLst>
          <pc:docMk/>
          <pc:sldMk cId="1549593102" sldId="298"/>
        </pc:sldMkLst>
      </pc:sldChg>
      <pc:sldChg chg="del">
        <pc:chgData name="Javaria Ghafoor" userId="96db4198-ac03-4ed7-9fcb-0221524d7946" providerId="ADAL" clId="{076D51C8-E111-4B4A-A8BD-68C0934D1918}" dt="2020-05-19T17:12:12.570" v="982" actId="2696"/>
        <pc:sldMkLst>
          <pc:docMk/>
          <pc:sldMk cId="122703005" sldId="299"/>
        </pc:sldMkLst>
      </pc:sldChg>
      <pc:sldChg chg="del">
        <pc:chgData name="Javaria Ghafoor" userId="96db4198-ac03-4ed7-9fcb-0221524d7946" providerId="ADAL" clId="{076D51C8-E111-4B4A-A8BD-68C0934D1918}" dt="2020-05-19T17:14:30.393" v="994" actId="2696"/>
        <pc:sldMkLst>
          <pc:docMk/>
          <pc:sldMk cId="497990820" sldId="300"/>
        </pc:sldMkLst>
      </pc:sldChg>
      <pc:sldChg chg="del">
        <pc:chgData name="Javaria Ghafoor" userId="96db4198-ac03-4ed7-9fcb-0221524d7946" providerId="ADAL" clId="{076D51C8-E111-4B4A-A8BD-68C0934D1918}" dt="2020-05-19T17:18:49.529" v="1019" actId="2696"/>
        <pc:sldMkLst>
          <pc:docMk/>
          <pc:sldMk cId="3644192599" sldId="301"/>
        </pc:sldMkLst>
      </pc:sldChg>
      <pc:sldChg chg="del">
        <pc:chgData name="Javaria Ghafoor" userId="96db4198-ac03-4ed7-9fcb-0221524d7946" providerId="ADAL" clId="{076D51C8-E111-4B4A-A8BD-68C0934D1918}" dt="2020-05-19T17:18:50.561" v="1020" actId="2696"/>
        <pc:sldMkLst>
          <pc:docMk/>
          <pc:sldMk cId="4035709648" sldId="302"/>
        </pc:sldMkLst>
      </pc:sldChg>
      <pc:sldChg chg="del">
        <pc:chgData name="Javaria Ghafoor" userId="96db4198-ac03-4ed7-9fcb-0221524d7946" providerId="ADAL" clId="{076D51C8-E111-4B4A-A8BD-68C0934D1918}" dt="2020-05-19T17:18:51.023" v="1021" actId="2696"/>
        <pc:sldMkLst>
          <pc:docMk/>
          <pc:sldMk cId="3154651056" sldId="303"/>
        </pc:sldMkLst>
      </pc:sldChg>
      <pc:sldChg chg="del">
        <pc:chgData name="Javaria Ghafoor" userId="96db4198-ac03-4ed7-9fcb-0221524d7946" providerId="ADAL" clId="{076D51C8-E111-4B4A-A8BD-68C0934D1918}" dt="2020-05-19T17:18:51.741" v="1022" actId="2696"/>
        <pc:sldMkLst>
          <pc:docMk/>
          <pc:sldMk cId="1243216067" sldId="304"/>
        </pc:sldMkLst>
      </pc:sldChg>
      <pc:sldChg chg="add del">
        <pc:chgData name="Javaria Ghafoor" userId="96db4198-ac03-4ed7-9fcb-0221524d7946" providerId="ADAL" clId="{076D51C8-E111-4B4A-A8BD-68C0934D1918}" dt="2020-05-19T17:19:02.372" v="1034" actId="2696"/>
        <pc:sldMkLst>
          <pc:docMk/>
          <pc:sldMk cId="3799486818" sldId="305"/>
        </pc:sldMkLst>
      </pc:sldChg>
      <pc:sldChg chg="add del">
        <pc:chgData name="Javaria Ghafoor" userId="96db4198-ac03-4ed7-9fcb-0221524d7946" providerId="ADAL" clId="{076D51C8-E111-4B4A-A8BD-68C0934D1918}" dt="2020-05-19T17:20:31.343" v="1040" actId="2696"/>
        <pc:sldMkLst>
          <pc:docMk/>
          <pc:sldMk cId="3458536628" sldId="306"/>
        </pc:sldMkLst>
      </pc:sldChg>
      <pc:sldChg chg="add del">
        <pc:chgData name="Javaria Ghafoor" userId="96db4198-ac03-4ed7-9fcb-0221524d7946" providerId="ADAL" clId="{076D51C8-E111-4B4A-A8BD-68C0934D1918}" dt="2020-05-19T17:26:06.788" v="1071" actId="2696"/>
        <pc:sldMkLst>
          <pc:docMk/>
          <pc:sldMk cId="4242130386" sldId="307"/>
        </pc:sldMkLst>
      </pc:sldChg>
      <pc:sldChg chg="add del">
        <pc:chgData name="Javaria Ghafoor" userId="96db4198-ac03-4ed7-9fcb-0221524d7946" providerId="ADAL" clId="{076D51C8-E111-4B4A-A8BD-68C0934D1918}" dt="2020-05-19T17:26:07.624" v="1072" actId="2696"/>
        <pc:sldMkLst>
          <pc:docMk/>
          <pc:sldMk cId="399223175" sldId="308"/>
        </pc:sldMkLst>
      </pc:sldChg>
      <pc:sldChg chg="add del">
        <pc:chgData name="Javaria Ghafoor" userId="96db4198-ac03-4ed7-9fcb-0221524d7946" providerId="ADAL" clId="{076D51C8-E111-4B4A-A8BD-68C0934D1918}" dt="2020-05-19T17:26:08.854" v="1073" actId="2696"/>
        <pc:sldMkLst>
          <pc:docMk/>
          <pc:sldMk cId="1878210888" sldId="309"/>
        </pc:sldMkLst>
      </pc:sldChg>
      <pc:sldChg chg="add del">
        <pc:chgData name="Javaria Ghafoor" userId="96db4198-ac03-4ed7-9fcb-0221524d7946" providerId="ADAL" clId="{076D51C8-E111-4B4A-A8BD-68C0934D1918}" dt="2020-05-19T17:26:10.228" v="1074" actId="2696"/>
        <pc:sldMkLst>
          <pc:docMk/>
          <pc:sldMk cId="2225312646" sldId="310"/>
        </pc:sldMkLst>
      </pc:sldChg>
      <pc:sldChg chg="addSp delSp modSp add mod setBg">
        <pc:chgData name="Javaria Ghafoor" userId="96db4198-ac03-4ed7-9fcb-0221524d7946" providerId="ADAL" clId="{076D51C8-E111-4B4A-A8BD-68C0934D1918}" dt="2020-05-19T14:14:04.652" v="831" actId="14100"/>
        <pc:sldMkLst>
          <pc:docMk/>
          <pc:sldMk cId="1640920232" sldId="311"/>
        </pc:sldMkLst>
        <pc:spChg chg="del">
          <ac:chgData name="Javaria Ghafoor" userId="96db4198-ac03-4ed7-9fcb-0221524d7946" providerId="ADAL" clId="{076D51C8-E111-4B4A-A8BD-68C0934D1918}" dt="2020-05-19T13:53:44.445" v="701" actId="478"/>
          <ac:spMkLst>
            <pc:docMk/>
            <pc:sldMk cId="1640920232" sldId="311"/>
            <ac:spMk id="2" creationId="{76713274-1B1F-4FE0-9F64-E79E5144EB12}"/>
          </ac:spMkLst>
        </pc:spChg>
        <pc:spChg chg="del">
          <ac:chgData name="Javaria Ghafoor" userId="96db4198-ac03-4ed7-9fcb-0221524d7946" providerId="ADAL" clId="{076D51C8-E111-4B4A-A8BD-68C0934D1918}" dt="2020-05-19T13:53:43.108" v="700" actId="478"/>
          <ac:spMkLst>
            <pc:docMk/>
            <pc:sldMk cId="1640920232" sldId="311"/>
            <ac:spMk id="3" creationId="{2191C152-0AB7-42CD-987A-0EC972C0D080}"/>
          </ac:spMkLst>
        </pc:spChg>
        <pc:spChg chg="add">
          <ac:chgData name="Javaria Ghafoor" userId="96db4198-ac03-4ed7-9fcb-0221524d7946" providerId="ADAL" clId="{076D51C8-E111-4B4A-A8BD-68C0934D1918}" dt="2020-05-19T14:13:39.903" v="827" actId="26606"/>
          <ac:spMkLst>
            <pc:docMk/>
            <pc:sldMk cId="1640920232" sldId="311"/>
            <ac:spMk id="11" creationId="{8C9EE0E9-0392-40CC-87A7-7729D5DB3FFE}"/>
          </ac:spMkLst>
        </pc:spChg>
        <pc:picChg chg="add del mod">
          <ac:chgData name="Javaria Ghafoor" userId="96db4198-ac03-4ed7-9fcb-0221524d7946" providerId="ADAL" clId="{076D51C8-E111-4B4A-A8BD-68C0934D1918}" dt="2020-05-19T14:11:47.582" v="818" actId="478"/>
          <ac:picMkLst>
            <pc:docMk/>
            <pc:sldMk cId="1640920232" sldId="311"/>
            <ac:picMk id="4" creationId="{1FA653C9-189E-4B5F-A601-0255700091D4}"/>
          </ac:picMkLst>
        </pc:picChg>
        <pc:picChg chg="add del">
          <ac:chgData name="Javaria Ghafoor" userId="96db4198-ac03-4ed7-9fcb-0221524d7946" providerId="ADAL" clId="{076D51C8-E111-4B4A-A8BD-68C0934D1918}" dt="2020-05-19T14:12:33.931" v="820"/>
          <ac:picMkLst>
            <pc:docMk/>
            <pc:sldMk cId="1640920232" sldId="311"/>
            <ac:picMk id="5" creationId="{EAB49976-E014-472E-85EB-374EB3FC6D68}"/>
          </ac:picMkLst>
        </pc:picChg>
        <pc:picChg chg="add del mod">
          <ac:chgData name="Javaria Ghafoor" userId="96db4198-ac03-4ed7-9fcb-0221524d7946" providerId="ADAL" clId="{076D51C8-E111-4B4A-A8BD-68C0934D1918}" dt="2020-05-19T14:13:50.549" v="828" actId="478"/>
          <ac:picMkLst>
            <pc:docMk/>
            <pc:sldMk cId="1640920232" sldId="311"/>
            <ac:picMk id="6" creationId="{E7738D77-CF2C-4DA5-95D8-0152D75E549C}"/>
          </ac:picMkLst>
        </pc:picChg>
        <pc:picChg chg="add mod">
          <ac:chgData name="Javaria Ghafoor" userId="96db4198-ac03-4ed7-9fcb-0221524d7946" providerId="ADAL" clId="{076D51C8-E111-4B4A-A8BD-68C0934D1918}" dt="2020-05-19T14:14:04.652" v="831" actId="14100"/>
          <ac:picMkLst>
            <pc:docMk/>
            <pc:sldMk cId="1640920232" sldId="311"/>
            <ac:picMk id="7" creationId="{F46703C1-3365-488B-A20D-57F7934F84D5}"/>
          </ac:picMkLst>
        </pc:picChg>
      </pc:sldChg>
      <pc:sldChg chg="addSp delSp modSp add">
        <pc:chgData name="Javaria Ghafoor" userId="96db4198-ac03-4ed7-9fcb-0221524d7946" providerId="ADAL" clId="{076D51C8-E111-4B4A-A8BD-68C0934D1918}" dt="2020-05-19T14:12:57.572" v="825" actId="14100"/>
        <pc:sldMkLst>
          <pc:docMk/>
          <pc:sldMk cId="1139890027" sldId="312"/>
        </pc:sldMkLst>
        <pc:spChg chg="add">
          <ac:chgData name="Javaria Ghafoor" userId="96db4198-ac03-4ed7-9fcb-0221524d7946" providerId="ADAL" clId="{076D51C8-E111-4B4A-A8BD-68C0934D1918}" dt="2020-05-19T14:11:28.877" v="817" actId="26606"/>
          <ac:spMkLst>
            <pc:docMk/>
            <pc:sldMk cId="1139890027" sldId="312"/>
            <ac:spMk id="7" creationId="{8C9EE0E9-0392-40CC-87A7-7729D5DB3FFE}"/>
          </ac:spMkLst>
        </pc:spChg>
        <pc:spChg chg="add del">
          <ac:chgData name="Javaria Ghafoor" userId="96db4198-ac03-4ed7-9fcb-0221524d7946" providerId="ADAL" clId="{076D51C8-E111-4B4A-A8BD-68C0934D1918}" dt="2020-05-19T13:59:22.004" v="731" actId="26606"/>
          <ac:spMkLst>
            <pc:docMk/>
            <pc:sldMk cId="1139890027" sldId="312"/>
            <ac:spMk id="8" creationId="{BB8CA088-A193-488D-A459-7D9D554173ED}"/>
          </ac:spMkLst>
        </pc:spChg>
        <pc:spChg chg="add del">
          <ac:chgData name="Javaria Ghafoor" userId="96db4198-ac03-4ed7-9fcb-0221524d7946" providerId="ADAL" clId="{076D51C8-E111-4B4A-A8BD-68C0934D1918}" dt="2020-05-19T13:59:26.071" v="733" actId="26606"/>
          <ac:spMkLst>
            <pc:docMk/>
            <pc:sldMk cId="1139890027" sldId="312"/>
            <ac:spMk id="10" creationId="{FB3516BD-64C7-48EF-A342-9F00D167EE78}"/>
          </ac:spMkLst>
        </pc:spChg>
        <pc:picChg chg="add del mod">
          <ac:chgData name="Javaria Ghafoor" userId="96db4198-ac03-4ed7-9fcb-0221524d7946" providerId="ADAL" clId="{076D51C8-E111-4B4A-A8BD-68C0934D1918}" dt="2020-05-19T14:12:44.956" v="822" actId="478"/>
          <ac:picMkLst>
            <pc:docMk/>
            <pc:sldMk cId="1139890027" sldId="312"/>
            <ac:picMk id="2" creationId="{2A6225CF-6388-48E1-921F-1F588785A477}"/>
          </ac:picMkLst>
        </pc:picChg>
        <pc:picChg chg="add del mod">
          <ac:chgData name="Javaria Ghafoor" userId="96db4198-ac03-4ed7-9fcb-0221524d7946" providerId="ADAL" clId="{076D51C8-E111-4B4A-A8BD-68C0934D1918}" dt="2020-05-19T14:11:02.267" v="815" actId="478"/>
          <ac:picMkLst>
            <pc:docMk/>
            <pc:sldMk cId="1139890027" sldId="312"/>
            <ac:picMk id="3" creationId="{9E8E9AC5-DE27-4869-BF68-367BAAAC67B1}"/>
          </ac:picMkLst>
        </pc:picChg>
        <pc:picChg chg="del">
          <ac:chgData name="Javaria Ghafoor" userId="96db4198-ac03-4ed7-9fcb-0221524d7946" providerId="ADAL" clId="{076D51C8-E111-4B4A-A8BD-68C0934D1918}" dt="2020-05-19T13:58:39.360" v="728" actId="478"/>
          <ac:picMkLst>
            <pc:docMk/>
            <pc:sldMk cId="1139890027" sldId="312"/>
            <ac:picMk id="4" creationId="{1FA653C9-189E-4B5F-A601-0255700091D4}"/>
          </ac:picMkLst>
        </pc:picChg>
        <pc:picChg chg="add mod">
          <ac:chgData name="Javaria Ghafoor" userId="96db4198-ac03-4ed7-9fcb-0221524d7946" providerId="ADAL" clId="{076D51C8-E111-4B4A-A8BD-68C0934D1918}" dt="2020-05-19T14:12:57.572" v="825" actId="14100"/>
          <ac:picMkLst>
            <pc:docMk/>
            <pc:sldMk cId="1139890027" sldId="312"/>
            <ac:picMk id="9" creationId="{364A485B-7254-4A3B-A3DF-DA3882EF906B}"/>
          </ac:picMkLst>
        </pc:picChg>
      </pc:sldChg>
      <pc:sldChg chg="add del">
        <pc:chgData name="Javaria Ghafoor" userId="96db4198-ac03-4ed7-9fcb-0221524d7946" providerId="ADAL" clId="{076D51C8-E111-4B4A-A8BD-68C0934D1918}" dt="2020-05-19T13:58:33.110" v="726" actId="2696"/>
        <pc:sldMkLst>
          <pc:docMk/>
          <pc:sldMk cId="2634783966" sldId="312"/>
        </pc:sldMkLst>
      </pc:sldChg>
      <pc:sldChg chg="addSp delSp modSp add del mod setBg setClrOvrMap">
        <pc:chgData name="Javaria Ghafoor" userId="96db4198-ac03-4ed7-9fcb-0221524d7946" providerId="ADAL" clId="{076D51C8-E111-4B4A-A8BD-68C0934D1918}" dt="2020-05-19T13:58:27.585" v="724" actId="2696"/>
        <pc:sldMkLst>
          <pc:docMk/>
          <pc:sldMk cId="3241717006" sldId="312"/>
        </pc:sldMkLst>
        <pc:spChg chg="del">
          <ac:chgData name="Javaria Ghafoor" userId="96db4198-ac03-4ed7-9fcb-0221524d7946" providerId="ADAL" clId="{076D51C8-E111-4B4A-A8BD-68C0934D1918}" dt="2020-05-19T13:56:27.885" v="708" actId="478"/>
          <ac:spMkLst>
            <pc:docMk/>
            <pc:sldMk cId="3241717006" sldId="312"/>
            <ac:spMk id="2" creationId="{B7A4D347-B5AE-4C53-A52F-09D3F048D8DA}"/>
          </ac:spMkLst>
        </pc:spChg>
        <pc:spChg chg="del">
          <ac:chgData name="Javaria Ghafoor" userId="96db4198-ac03-4ed7-9fcb-0221524d7946" providerId="ADAL" clId="{076D51C8-E111-4B4A-A8BD-68C0934D1918}" dt="2020-05-19T13:56:25.982" v="707" actId="478"/>
          <ac:spMkLst>
            <pc:docMk/>
            <pc:sldMk cId="3241717006" sldId="312"/>
            <ac:spMk id="3" creationId="{C3134843-21ED-4D53-B98C-D7E9993199D9}"/>
          </ac:spMkLst>
        </pc:spChg>
        <pc:spChg chg="add del">
          <ac:chgData name="Javaria Ghafoor" userId="96db4198-ac03-4ed7-9fcb-0221524d7946" providerId="ADAL" clId="{076D51C8-E111-4B4A-A8BD-68C0934D1918}" dt="2020-05-19T13:58:04.851" v="722" actId="26606"/>
          <ac:spMkLst>
            <pc:docMk/>
            <pc:sldMk cId="3241717006" sldId="312"/>
            <ac:spMk id="9" creationId="{D82A7942-5631-47FC-9908-0E14371AEFDD}"/>
          </ac:spMkLst>
        </pc:spChg>
        <pc:spChg chg="add del">
          <ac:chgData name="Javaria Ghafoor" userId="96db4198-ac03-4ed7-9fcb-0221524d7946" providerId="ADAL" clId="{076D51C8-E111-4B4A-A8BD-68C0934D1918}" dt="2020-05-19T13:58:00.920" v="719" actId="26606"/>
          <ac:spMkLst>
            <pc:docMk/>
            <pc:sldMk cId="3241717006" sldId="312"/>
            <ac:spMk id="14" creationId="{4D3E83A4-5366-42B8-9E9E-2378A9446E4C}"/>
          </ac:spMkLst>
        </pc:spChg>
        <pc:spChg chg="add del">
          <ac:chgData name="Javaria Ghafoor" userId="96db4198-ac03-4ed7-9fcb-0221524d7946" providerId="ADAL" clId="{076D51C8-E111-4B4A-A8BD-68C0934D1918}" dt="2020-05-19T13:58:00.920" v="719" actId="26606"/>
          <ac:spMkLst>
            <pc:docMk/>
            <pc:sldMk cId="3241717006" sldId="312"/>
            <ac:spMk id="16" creationId="{F06FA664-001A-4DAF-9837-CCBCD5DAE9EE}"/>
          </ac:spMkLst>
        </pc:spChg>
        <pc:spChg chg="add del">
          <ac:chgData name="Javaria Ghafoor" userId="96db4198-ac03-4ed7-9fcb-0221524d7946" providerId="ADAL" clId="{076D51C8-E111-4B4A-A8BD-68C0934D1918}" dt="2020-05-19T13:58:04.839" v="721" actId="26606"/>
          <ac:spMkLst>
            <pc:docMk/>
            <pc:sldMk cId="3241717006" sldId="312"/>
            <ac:spMk id="18" creationId="{678B38C7-930E-425A-AC28-8C36EE323840}"/>
          </ac:spMkLst>
        </pc:spChg>
        <pc:spChg chg="add del">
          <ac:chgData name="Javaria Ghafoor" userId="96db4198-ac03-4ed7-9fcb-0221524d7946" providerId="ADAL" clId="{076D51C8-E111-4B4A-A8BD-68C0934D1918}" dt="2020-05-19T13:58:04.839" v="721" actId="26606"/>
          <ac:spMkLst>
            <pc:docMk/>
            <pc:sldMk cId="3241717006" sldId="312"/>
            <ac:spMk id="19" creationId="{AEC29838-228E-4DBB-993F-4459C0BD8ACB}"/>
          </ac:spMkLst>
        </pc:spChg>
        <pc:spChg chg="add del">
          <ac:chgData name="Javaria Ghafoor" userId="96db4198-ac03-4ed7-9fcb-0221524d7946" providerId="ADAL" clId="{076D51C8-E111-4B4A-A8BD-68C0934D1918}" dt="2020-05-19T13:58:04.839" v="721" actId="26606"/>
          <ac:spMkLst>
            <pc:docMk/>
            <pc:sldMk cId="3241717006" sldId="312"/>
            <ac:spMk id="20" creationId="{EB46DA45-3761-4335-B5CA-E03E76B5FA95}"/>
          </ac:spMkLst>
        </pc:spChg>
        <pc:spChg chg="add">
          <ac:chgData name="Javaria Ghafoor" userId="96db4198-ac03-4ed7-9fcb-0221524d7946" providerId="ADAL" clId="{076D51C8-E111-4B4A-A8BD-68C0934D1918}" dt="2020-05-19T13:58:04.851" v="722" actId="26606"/>
          <ac:spMkLst>
            <pc:docMk/>
            <pc:sldMk cId="3241717006" sldId="312"/>
            <ac:spMk id="22" creationId="{D82A7942-5631-47FC-9908-0E14371AEFDD}"/>
          </ac:spMkLst>
        </pc:spChg>
        <pc:picChg chg="add del mod">
          <ac:chgData name="Javaria Ghafoor" userId="96db4198-ac03-4ed7-9fcb-0221524d7946" providerId="ADAL" clId="{076D51C8-E111-4B4A-A8BD-68C0934D1918}" dt="2020-05-19T13:57:33.906" v="716" actId="478"/>
          <ac:picMkLst>
            <pc:docMk/>
            <pc:sldMk cId="3241717006" sldId="312"/>
            <ac:picMk id="4" creationId="{DA239167-F201-4496-A1B1-90BCF1217646}"/>
          </ac:picMkLst>
        </pc:picChg>
        <pc:picChg chg="add del mod">
          <ac:chgData name="Javaria Ghafoor" userId="96db4198-ac03-4ed7-9fcb-0221524d7946" providerId="ADAL" clId="{076D51C8-E111-4B4A-A8BD-68C0934D1918}" dt="2020-05-19T13:58:13.556" v="723"/>
          <ac:picMkLst>
            <pc:docMk/>
            <pc:sldMk cId="3241717006" sldId="312"/>
            <ac:picMk id="5" creationId="{4AC4929E-79B4-4DA6-9E2B-22F33D0B48C9}"/>
          </ac:picMkLst>
        </pc:picChg>
      </pc:sldChg>
      <pc:sldChg chg="addSp delSp modSp add mod setBg">
        <pc:chgData name="Javaria Ghafoor" userId="96db4198-ac03-4ed7-9fcb-0221524d7946" providerId="ADAL" clId="{076D51C8-E111-4B4A-A8BD-68C0934D1918}" dt="2020-05-19T14:10:42.525" v="814" actId="1076"/>
        <pc:sldMkLst>
          <pc:docMk/>
          <pc:sldMk cId="2413737598" sldId="313"/>
        </pc:sldMkLst>
        <pc:spChg chg="del">
          <ac:chgData name="Javaria Ghafoor" userId="96db4198-ac03-4ed7-9fcb-0221524d7946" providerId="ADAL" clId="{076D51C8-E111-4B4A-A8BD-68C0934D1918}" dt="2020-05-19T14:00:25.688" v="737" actId="478"/>
          <ac:spMkLst>
            <pc:docMk/>
            <pc:sldMk cId="2413737598" sldId="313"/>
            <ac:spMk id="2" creationId="{04D9D081-6FF7-4EF5-875D-51C20D2A2875}"/>
          </ac:spMkLst>
        </pc:spChg>
        <pc:spChg chg="del">
          <ac:chgData name="Javaria Ghafoor" userId="96db4198-ac03-4ed7-9fcb-0221524d7946" providerId="ADAL" clId="{076D51C8-E111-4B4A-A8BD-68C0934D1918}" dt="2020-05-19T14:00:24.092" v="736" actId="478"/>
          <ac:spMkLst>
            <pc:docMk/>
            <pc:sldMk cId="2413737598" sldId="313"/>
            <ac:spMk id="3" creationId="{541039E6-08E4-428E-8067-399BAC6EA5DB}"/>
          </ac:spMkLst>
        </pc:spChg>
        <pc:spChg chg="add del">
          <ac:chgData name="Javaria Ghafoor" userId="96db4198-ac03-4ed7-9fcb-0221524d7946" providerId="ADAL" clId="{076D51C8-E111-4B4A-A8BD-68C0934D1918}" dt="2020-05-19T14:01:23.665" v="751" actId="26606"/>
          <ac:spMkLst>
            <pc:docMk/>
            <pc:sldMk cId="2413737598" sldId="313"/>
            <ac:spMk id="6" creationId="{D82A7942-5631-47FC-9908-0E14371AEFDD}"/>
          </ac:spMkLst>
        </pc:spChg>
        <pc:spChg chg="add del">
          <ac:chgData name="Javaria Ghafoor" userId="96db4198-ac03-4ed7-9fcb-0221524d7946" providerId="ADAL" clId="{076D51C8-E111-4B4A-A8BD-68C0934D1918}" dt="2020-05-19T14:01:04.992" v="748" actId="26606"/>
          <ac:spMkLst>
            <pc:docMk/>
            <pc:sldMk cId="2413737598" sldId="313"/>
            <ac:spMk id="9" creationId="{D82A7942-5631-47FC-9908-0E14371AEFDD}"/>
          </ac:spMkLst>
        </pc:spChg>
        <pc:spChg chg="add del">
          <ac:chgData name="Javaria Ghafoor" userId="96db4198-ac03-4ed7-9fcb-0221524d7946" providerId="ADAL" clId="{076D51C8-E111-4B4A-A8BD-68C0934D1918}" dt="2020-05-19T14:09:57.128" v="796" actId="26606"/>
          <ac:spMkLst>
            <pc:docMk/>
            <pc:sldMk cId="2413737598" sldId="313"/>
            <ac:spMk id="12" creationId="{08CDF525-A3AC-435F-8260-FE2D9C34E3DD}"/>
          </ac:spMkLst>
        </pc:spChg>
        <pc:spChg chg="add del">
          <ac:chgData name="Javaria Ghafoor" userId="96db4198-ac03-4ed7-9fcb-0221524d7946" providerId="ADAL" clId="{076D51C8-E111-4B4A-A8BD-68C0934D1918}" dt="2020-05-19T14:03:10.811" v="764" actId="26606"/>
          <ac:spMkLst>
            <pc:docMk/>
            <pc:sldMk cId="2413737598" sldId="313"/>
            <ac:spMk id="13" creationId="{D82A7942-5631-47FC-9908-0E14371AEFDD}"/>
          </ac:spMkLst>
        </pc:spChg>
        <pc:spChg chg="add del">
          <ac:chgData name="Javaria Ghafoor" userId="96db4198-ac03-4ed7-9fcb-0221524d7946" providerId="ADAL" clId="{076D51C8-E111-4B4A-A8BD-68C0934D1918}" dt="2020-05-19T14:01:01.148" v="745" actId="26606"/>
          <ac:spMkLst>
            <pc:docMk/>
            <pc:sldMk cId="2413737598" sldId="313"/>
            <ac:spMk id="14" creationId="{FB3516BD-64C7-48EF-A342-9F00D167EE78}"/>
          </ac:spMkLst>
        </pc:spChg>
        <pc:spChg chg="add del">
          <ac:chgData name="Javaria Ghafoor" userId="96db4198-ac03-4ed7-9fcb-0221524d7946" providerId="ADAL" clId="{076D51C8-E111-4B4A-A8BD-68C0934D1918}" dt="2020-05-19T14:09:32.905" v="794" actId="26606"/>
          <ac:spMkLst>
            <pc:docMk/>
            <pc:sldMk cId="2413737598" sldId="313"/>
            <ac:spMk id="15" creationId="{8C9EE0E9-0392-40CC-87A7-7729D5DB3FFE}"/>
          </ac:spMkLst>
        </pc:spChg>
        <pc:spChg chg="add del">
          <ac:chgData name="Javaria Ghafoor" userId="96db4198-ac03-4ed7-9fcb-0221524d7946" providerId="ADAL" clId="{076D51C8-E111-4B4A-A8BD-68C0934D1918}" dt="2020-05-19T14:09:58.530" v="798" actId="26606"/>
          <ac:spMkLst>
            <pc:docMk/>
            <pc:sldMk cId="2413737598" sldId="313"/>
            <ac:spMk id="16" creationId="{4D3E83A4-5366-42B8-9E9E-2378A9446E4C}"/>
          </ac:spMkLst>
        </pc:spChg>
        <pc:spChg chg="add del">
          <ac:chgData name="Javaria Ghafoor" userId="96db4198-ac03-4ed7-9fcb-0221524d7946" providerId="ADAL" clId="{076D51C8-E111-4B4A-A8BD-68C0934D1918}" dt="2020-05-19T14:09:58.530" v="798" actId="26606"/>
          <ac:spMkLst>
            <pc:docMk/>
            <pc:sldMk cId="2413737598" sldId="313"/>
            <ac:spMk id="17" creationId="{F06FA664-001A-4DAF-9837-CCBCD5DAE9EE}"/>
          </ac:spMkLst>
        </pc:spChg>
        <pc:spChg chg="add del">
          <ac:chgData name="Javaria Ghafoor" userId="96db4198-ac03-4ed7-9fcb-0221524d7946" providerId="ADAL" clId="{076D51C8-E111-4B4A-A8BD-68C0934D1918}" dt="2020-05-19T14:10:04.866" v="800" actId="26606"/>
          <ac:spMkLst>
            <pc:docMk/>
            <pc:sldMk cId="2413737598" sldId="313"/>
            <ac:spMk id="19" creationId="{08CDF525-A3AC-435F-8260-FE2D9C34E3DD}"/>
          </ac:spMkLst>
        </pc:spChg>
        <pc:spChg chg="add del">
          <ac:chgData name="Javaria Ghafoor" userId="96db4198-ac03-4ed7-9fcb-0221524d7946" providerId="ADAL" clId="{076D51C8-E111-4B4A-A8BD-68C0934D1918}" dt="2020-05-19T14:10:08.055" v="802" actId="26606"/>
          <ac:spMkLst>
            <pc:docMk/>
            <pc:sldMk cId="2413737598" sldId="313"/>
            <ac:spMk id="21" creationId="{8C9EE0E9-0392-40CC-87A7-7729D5DB3FFE}"/>
          </ac:spMkLst>
        </pc:spChg>
        <pc:spChg chg="add del">
          <ac:chgData name="Javaria Ghafoor" userId="96db4198-ac03-4ed7-9fcb-0221524d7946" providerId="ADAL" clId="{076D51C8-E111-4B4A-A8BD-68C0934D1918}" dt="2020-05-19T14:10:13.451" v="804" actId="26606"/>
          <ac:spMkLst>
            <pc:docMk/>
            <pc:sldMk cId="2413737598" sldId="313"/>
            <ac:spMk id="23" creationId="{65F32515-9322-44A5-8C72-4C7BFB461869}"/>
          </ac:spMkLst>
        </pc:spChg>
        <pc:spChg chg="add del">
          <ac:chgData name="Javaria Ghafoor" userId="96db4198-ac03-4ed7-9fcb-0221524d7946" providerId="ADAL" clId="{076D51C8-E111-4B4A-A8BD-68C0934D1918}" dt="2020-05-19T14:10:13.451" v="804" actId="26606"/>
          <ac:spMkLst>
            <pc:docMk/>
            <pc:sldMk cId="2413737598" sldId="313"/>
            <ac:spMk id="24" creationId="{A617F13B-5021-454F-90E5-3AB2383BFD34}"/>
          </ac:spMkLst>
        </pc:spChg>
        <pc:spChg chg="add del">
          <ac:chgData name="Javaria Ghafoor" userId="96db4198-ac03-4ed7-9fcb-0221524d7946" providerId="ADAL" clId="{076D51C8-E111-4B4A-A8BD-68C0934D1918}" dt="2020-05-19T14:10:16.396" v="806" actId="26606"/>
          <ac:spMkLst>
            <pc:docMk/>
            <pc:sldMk cId="2413737598" sldId="313"/>
            <ac:spMk id="26" creationId="{8C9EE0E9-0392-40CC-87A7-7729D5DB3FFE}"/>
          </ac:spMkLst>
        </pc:spChg>
        <pc:spChg chg="add del">
          <ac:chgData name="Javaria Ghafoor" userId="96db4198-ac03-4ed7-9fcb-0221524d7946" providerId="ADAL" clId="{076D51C8-E111-4B4A-A8BD-68C0934D1918}" dt="2020-05-19T14:10:20.210" v="808" actId="26606"/>
          <ac:spMkLst>
            <pc:docMk/>
            <pc:sldMk cId="2413737598" sldId="313"/>
            <ac:spMk id="28" creationId="{65F32515-9322-44A5-8C72-4C7BFB461869}"/>
          </ac:spMkLst>
        </pc:spChg>
        <pc:spChg chg="add del">
          <ac:chgData name="Javaria Ghafoor" userId="96db4198-ac03-4ed7-9fcb-0221524d7946" providerId="ADAL" clId="{076D51C8-E111-4B4A-A8BD-68C0934D1918}" dt="2020-05-19T14:10:20.210" v="808" actId="26606"/>
          <ac:spMkLst>
            <pc:docMk/>
            <pc:sldMk cId="2413737598" sldId="313"/>
            <ac:spMk id="29" creationId="{A617F13B-5021-454F-90E5-3AB2383BFD34}"/>
          </ac:spMkLst>
        </pc:spChg>
        <pc:spChg chg="add">
          <ac:chgData name="Javaria Ghafoor" userId="96db4198-ac03-4ed7-9fcb-0221524d7946" providerId="ADAL" clId="{076D51C8-E111-4B4A-A8BD-68C0934D1918}" dt="2020-05-19T14:10:20.214" v="809" actId="26606"/>
          <ac:spMkLst>
            <pc:docMk/>
            <pc:sldMk cId="2413737598" sldId="313"/>
            <ac:spMk id="31" creationId="{8C9EE0E9-0392-40CC-87A7-7729D5DB3FFE}"/>
          </ac:spMkLst>
        </pc:spChg>
        <pc:picChg chg="add del mod modCrop">
          <ac:chgData name="Javaria Ghafoor" userId="96db4198-ac03-4ed7-9fcb-0221524d7946" providerId="ADAL" clId="{076D51C8-E111-4B4A-A8BD-68C0934D1918}" dt="2020-05-19T14:01:31.846" v="755" actId="478"/>
          <ac:picMkLst>
            <pc:docMk/>
            <pc:sldMk cId="2413737598" sldId="313"/>
            <ac:picMk id="4" creationId="{E7EBE91A-848C-4A04-957B-06A259288B98}"/>
          </ac:picMkLst>
        </pc:picChg>
        <pc:picChg chg="add del">
          <ac:chgData name="Javaria Ghafoor" userId="96db4198-ac03-4ed7-9fcb-0221524d7946" providerId="ADAL" clId="{076D51C8-E111-4B4A-A8BD-68C0934D1918}" dt="2020-05-19T14:01:36.424" v="757" actId="478"/>
          <ac:picMkLst>
            <pc:docMk/>
            <pc:sldMk cId="2413737598" sldId="313"/>
            <ac:picMk id="5" creationId="{68D99BA8-A747-4D25-9802-52A8E9214CCC}"/>
          </ac:picMkLst>
        </pc:picChg>
        <pc:picChg chg="add del mod">
          <ac:chgData name="Javaria Ghafoor" userId="96db4198-ac03-4ed7-9fcb-0221524d7946" providerId="ADAL" clId="{076D51C8-E111-4B4A-A8BD-68C0934D1918}" dt="2020-05-19T14:03:05.187" v="761" actId="478"/>
          <ac:picMkLst>
            <pc:docMk/>
            <pc:sldMk cId="2413737598" sldId="313"/>
            <ac:picMk id="7" creationId="{E651025B-88EA-4475-A3A5-F23815432FE8}"/>
          </ac:picMkLst>
        </pc:picChg>
        <pc:picChg chg="add del mod">
          <ac:chgData name="Javaria Ghafoor" userId="96db4198-ac03-4ed7-9fcb-0221524d7946" providerId="ADAL" clId="{076D51C8-E111-4B4A-A8BD-68C0934D1918}" dt="2020-05-19T14:08:35.988" v="791" actId="478"/>
          <ac:picMkLst>
            <pc:docMk/>
            <pc:sldMk cId="2413737598" sldId="313"/>
            <ac:picMk id="8" creationId="{9A11B667-BC9E-4BD0-B401-FD552CAD0E89}"/>
          </ac:picMkLst>
        </pc:picChg>
        <pc:picChg chg="add del mod">
          <ac:chgData name="Javaria Ghafoor" userId="96db4198-ac03-4ed7-9fcb-0221524d7946" providerId="ADAL" clId="{076D51C8-E111-4B4A-A8BD-68C0934D1918}" dt="2020-05-19T14:10:26.432" v="810" actId="478"/>
          <ac:picMkLst>
            <pc:docMk/>
            <pc:sldMk cId="2413737598" sldId="313"/>
            <ac:picMk id="10" creationId="{6314A96E-919D-4F4A-9F86-7CF9501F1821}"/>
          </ac:picMkLst>
        </pc:picChg>
        <pc:picChg chg="add mod">
          <ac:chgData name="Javaria Ghafoor" userId="96db4198-ac03-4ed7-9fcb-0221524d7946" providerId="ADAL" clId="{076D51C8-E111-4B4A-A8BD-68C0934D1918}" dt="2020-05-19T14:10:42.525" v="814" actId="1076"/>
          <ac:picMkLst>
            <pc:docMk/>
            <pc:sldMk cId="2413737598" sldId="313"/>
            <ac:picMk id="11" creationId="{8E029D1F-AFBA-4F7E-A532-5D6C70E17A77}"/>
          </ac:picMkLst>
        </pc:picChg>
      </pc:sldChg>
      <pc:sldChg chg="addSp delSp modSp add mod setBg">
        <pc:chgData name="Javaria Ghafoor" userId="96db4198-ac03-4ed7-9fcb-0221524d7946" providerId="ADAL" clId="{076D51C8-E111-4B4A-A8BD-68C0934D1918}" dt="2020-05-19T14:08:09.267" v="790" actId="26606"/>
        <pc:sldMkLst>
          <pc:docMk/>
          <pc:sldMk cId="682244413" sldId="314"/>
        </pc:sldMkLst>
        <pc:spChg chg="del">
          <ac:chgData name="Javaria Ghafoor" userId="96db4198-ac03-4ed7-9fcb-0221524d7946" providerId="ADAL" clId="{076D51C8-E111-4B4A-A8BD-68C0934D1918}" dt="2020-05-19T14:07:28.579" v="784" actId="478"/>
          <ac:spMkLst>
            <pc:docMk/>
            <pc:sldMk cId="682244413" sldId="314"/>
            <ac:spMk id="2" creationId="{A245B105-4678-4882-BBF1-4E1E79C64E3E}"/>
          </ac:spMkLst>
        </pc:spChg>
        <pc:spChg chg="del">
          <ac:chgData name="Javaria Ghafoor" userId="96db4198-ac03-4ed7-9fcb-0221524d7946" providerId="ADAL" clId="{076D51C8-E111-4B4A-A8BD-68C0934D1918}" dt="2020-05-19T14:07:26.484" v="783" actId="478"/>
          <ac:spMkLst>
            <pc:docMk/>
            <pc:sldMk cId="682244413" sldId="314"/>
            <ac:spMk id="3" creationId="{2A4E193F-A266-4A00-B348-6B3C93CF1670}"/>
          </ac:spMkLst>
        </pc:spChg>
        <pc:spChg chg="add del">
          <ac:chgData name="Javaria Ghafoor" userId="96db4198-ac03-4ed7-9fcb-0221524d7946" providerId="ADAL" clId="{076D51C8-E111-4B4A-A8BD-68C0934D1918}" dt="2020-05-19T14:08:09.155" v="789" actId="26606"/>
          <ac:spMkLst>
            <pc:docMk/>
            <pc:sldMk cId="682244413" sldId="314"/>
            <ac:spMk id="6" creationId="{65F32515-9322-44A5-8C72-4C7BFB461869}"/>
          </ac:spMkLst>
        </pc:spChg>
        <pc:spChg chg="add del">
          <ac:chgData name="Javaria Ghafoor" userId="96db4198-ac03-4ed7-9fcb-0221524d7946" providerId="ADAL" clId="{076D51C8-E111-4B4A-A8BD-68C0934D1918}" dt="2020-05-19T14:08:00.481" v="787" actId="26606"/>
          <ac:spMkLst>
            <pc:docMk/>
            <pc:sldMk cId="682244413" sldId="314"/>
            <ac:spMk id="9" creationId="{08CDF525-A3AC-435F-8260-FE2D9C34E3DD}"/>
          </ac:spMkLst>
        </pc:spChg>
        <pc:spChg chg="add del">
          <ac:chgData name="Javaria Ghafoor" userId="96db4198-ac03-4ed7-9fcb-0221524d7946" providerId="ADAL" clId="{076D51C8-E111-4B4A-A8BD-68C0934D1918}" dt="2020-05-19T14:08:09.155" v="789" actId="26606"/>
          <ac:spMkLst>
            <pc:docMk/>
            <pc:sldMk cId="682244413" sldId="314"/>
            <ac:spMk id="11" creationId="{A617F13B-5021-454F-90E5-3AB2383BFD34}"/>
          </ac:spMkLst>
        </pc:spChg>
        <pc:spChg chg="add">
          <ac:chgData name="Javaria Ghafoor" userId="96db4198-ac03-4ed7-9fcb-0221524d7946" providerId="ADAL" clId="{076D51C8-E111-4B4A-A8BD-68C0934D1918}" dt="2020-05-19T14:08:09.267" v="790" actId="26606"/>
          <ac:spMkLst>
            <pc:docMk/>
            <pc:sldMk cId="682244413" sldId="314"/>
            <ac:spMk id="13" creationId="{FB3516BD-64C7-48EF-A342-9F00D167EE78}"/>
          </ac:spMkLst>
        </pc:spChg>
        <pc:picChg chg="add mod">
          <ac:chgData name="Javaria Ghafoor" userId="96db4198-ac03-4ed7-9fcb-0221524d7946" providerId="ADAL" clId="{076D51C8-E111-4B4A-A8BD-68C0934D1918}" dt="2020-05-19T14:08:09.267" v="790" actId="26606"/>
          <ac:picMkLst>
            <pc:docMk/>
            <pc:sldMk cId="682244413" sldId="314"/>
            <ac:picMk id="4" creationId="{CE5D6462-C432-4A16-BBCE-DC0F84456409}"/>
          </ac:picMkLst>
        </pc:picChg>
      </pc:sldChg>
      <pc:sldChg chg="addSp delSp modSp add del mod setBg">
        <pc:chgData name="Javaria Ghafoor" userId="96db4198-ac03-4ed7-9fcb-0221524d7946" providerId="ADAL" clId="{076D51C8-E111-4B4A-A8BD-68C0934D1918}" dt="2020-05-19T14:07:20.527" v="781" actId="2696"/>
        <pc:sldMkLst>
          <pc:docMk/>
          <pc:sldMk cId="2392977664" sldId="314"/>
        </pc:sldMkLst>
        <pc:spChg chg="del">
          <ac:chgData name="Javaria Ghafoor" userId="96db4198-ac03-4ed7-9fcb-0221524d7946" providerId="ADAL" clId="{076D51C8-E111-4B4A-A8BD-68C0934D1918}" dt="2020-05-19T14:05:48.464" v="770" actId="478"/>
          <ac:spMkLst>
            <pc:docMk/>
            <pc:sldMk cId="2392977664" sldId="314"/>
            <ac:spMk id="2" creationId="{0867FF0B-B9EA-4C0C-BB6C-CBB35BE0B955}"/>
          </ac:spMkLst>
        </pc:spChg>
        <pc:spChg chg="del">
          <ac:chgData name="Javaria Ghafoor" userId="96db4198-ac03-4ed7-9fcb-0221524d7946" providerId="ADAL" clId="{076D51C8-E111-4B4A-A8BD-68C0934D1918}" dt="2020-05-19T14:05:53.261" v="771" actId="478"/>
          <ac:spMkLst>
            <pc:docMk/>
            <pc:sldMk cId="2392977664" sldId="314"/>
            <ac:spMk id="3" creationId="{A3D50BEA-FACB-410F-A5DA-3E556A59038B}"/>
          </ac:spMkLst>
        </pc:spChg>
        <pc:spChg chg="add">
          <ac:chgData name="Javaria Ghafoor" userId="96db4198-ac03-4ed7-9fcb-0221524d7946" providerId="ADAL" clId="{076D51C8-E111-4B4A-A8BD-68C0934D1918}" dt="2020-05-19T14:06:39.776" v="779" actId="26606"/>
          <ac:spMkLst>
            <pc:docMk/>
            <pc:sldMk cId="2392977664" sldId="314"/>
            <ac:spMk id="10" creationId="{D82A7942-5631-47FC-9908-0E14371AEFDD}"/>
          </ac:spMkLst>
        </pc:spChg>
        <pc:picChg chg="add del mod">
          <ac:chgData name="Javaria Ghafoor" userId="96db4198-ac03-4ed7-9fcb-0221524d7946" providerId="ADAL" clId="{076D51C8-E111-4B4A-A8BD-68C0934D1918}" dt="2020-05-19T14:06:09.047" v="775" actId="478"/>
          <ac:picMkLst>
            <pc:docMk/>
            <pc:sldMk cId="2392977664" sldId="314"/>
            <ac:picMk id="4" creationId="{35E3EF75-5B09-47AB-80C3-0D3BF623541A}"/>
          </ac:picMkLst>
        </pc:picChg>
        <pc:picChg chg="add del mod">
          <ac:chgData name="Javaria Ghafoor" userId="96db4198-ac03-4ed7-9fcb-0221524d7946" providerId="ADAL" clId="{076D51C8-E111-4B4A-A8BD-68C0934D1918}" dt="2020-05-19T14:07:16.176" v="780" actId="478"/>
          <ac:picMkLst>
            <pc:docMk/>
            <pc:sldMk cId="2392977664" sldId="314"/>
            <ac:picMk id="5" creationId="{8C79215B-BEC0-4882-9384-C960D2FB3EBE}"/>
          </ac:picMkLst>
        </pc:picChg>
      </pc:sldChg>
      <pc:sldChg chg="add">
        <pc:chgData name="Javaria Ghafoor" userId="96db4198-ac03-4ed7-9fcb-0221524d7946" providerId="ADAL" clId="{076D51C8-E111-4B4A-A8BD-68C0934D1918}" dt="2020-05-19T14:12:42.137" v="821"/>
        <pc:sldMkLst>
          <pc:docMk/>
          <pc:sldMk cId="2727875472" sldId="315"/>
        </pc:sldMkLst>
      </pc:sldChg>
      <pc:sldChg chg="addSp delSp modSp add">
        <pc:chgData name="Javaria Ghafoor" userId="96db4198-ac03-4ed7-9fcb-0221524d7946" providerId="ADAL" clId="{076D51C8-E111-4B4A-A8BD-68C0934D1918}" dt="2020-05-19T14:16:32.676" v="840" actId="14100"/>
        <pc:sldMkLst>
          <pc:docMk/>
          <pc:sldMk cId="959690894" sldId="316"/>
        </pc:sldMkLst>
        <pc:picChg chg="add mod">
          <ac:chgData name="Javaria Ghafoor" userId="96db4198-ac03-4ed7-9fcb-0221524d7946" providerId="ADAL" clId="{076D51C8-E111-4B4A-A8BD-68C0934D1918}" dt="2020-05-19T14:16:32.676" v="840" actId="14100"/>
          <ac:picMkLst>
            <pc:docMk/>
            <pc:sldMk cId="959690894" sldId="316"/>
            <ac:picMk id="2" creationId="{98375CA6-1F5F-4FEF-9A2A-7FC8622F2268}"/>
          </ac:picMkLst>
        </pc:picChg>
        <pc:picChg chg="del">
          <ac:chgData name="Javaria Ghafoor" userId="96db4198-ac03-4ed7-9fcb-0221524d7946" providerId="ADAL" clId="{076D51C8-E111-4B4A-A8BD-68C0934D1918}" dt="2020-05-19T14:16:18.803" v="837" actId="478"/>
          <ac:picMkLst>
            <pc:docMk/>
            <pc:sldMk cId="959690894" sldId="316"/>
            <ac:picMk id="4" creationId="{CE5D6462-C432-4A16-BBCE-DC0F84456409}"/>
          </ac:picMkLst>
        </pc:picChg>
      </pc:sldChg>
      <pc:sldChg chg="delSp add del">
        <pc:chgData name="Javaria Ghafoor" userId="96db4198-ac03-4ed7-9fcb-0221524d7946" providerId="ADAL" clId="{076D51C8-E111-4B4A-A8BD-68C0934D1918}" dt="2020-05-19T14:16:12.548" v="835" actId="2696"/>
        <pc:sldMkLst>
          <pc:docMk/>
          <pc:sldMk cId="2501399376" sldId="316"/>
        </pc:sldMkLst>
        <pc:spChg chg="del">
          <ac:chgData name="Javaria Ghafoor" userId="96db4198-ac03-4ed7-9fcb-0221524d7946" providerId="ADAL" clId="{076D51C8-E111-4B4A-A8BD-68C0934D1918}" dt="2020-05-19T14:16:09.881" v="834" actId="478"/>
          <ac:spMkLst>
            <pc:docMk/>
            <pc:sldMk cId="2501399376" sldId="316"/>
            <ac:spMk id="2" creationId="{237DBE65-45E6-46F4-8BE2-0954C4A58EF5}"/>
          </ac:spMkLst>
        </pc:spChg>
        <pc:spChg chg="del">
          <ac:chgData name="Javaria Ghafoor" userId="96db4198-ac03-4ed7-9fcb-0221524d7946" providerId="ADAL" clId="{076D51C8-E111-4B4A-A8BD-68C0934D1918}" dt="2020-05-19T14:16:07.579" v="833" actId="478"/>
          <ac:spMkLst>
            <pc:docMk/>
            <pc:sldMk cId="2501399376" sldId="316"/>
            <ac:spMk id="3" creationId="{08E6DB62-89F6-4C90-9039-A683F1869456}"/>
          </ac:spMkLst>
        </pc:spChg>
      </pc:sldChg>
      <pc:sldChg chg="add del">
        <pc:chgData name="Javaria Ghafoor" userId="96db4198-ac03-4ed7-9fcb-0221524d7946" providerId="ADAL" clId="{076D51C8-E111-4B4A-A8BD-68C0934D1918}" dt="2020-05-19T14:17:56.726" v="843" actId="2696"/>
        <pc:sldMkLst>
          <pc:docMk/>
          <pc:sldMk cId="1561515563" sldId="317"/>
        </pc:sldMkLst>
      </pc:sldChg>
      <pc:sldChg chg="addSp delSp modSp add">
        <pc:chgData name="Javaria Ghafoor" userId="96db4198-ac03-4ed7-9fcb-0221524d7946" providerId="ADAL" clId="{076D51C8-E111-4B4A-A8BD-68C0934D1918}" dt="2020-05-19T14:18:22.179" v="850" actId="14100"/>
        <pc:sldMkLst>
          <pc:docMk/>
          <pc:sldMk cId="2965069168" sldId="317"/>
        </pc:sldMkLst>
        <pc:picChg chg="del">
          <ac:chgData name="Javaria Ghafoor" userId="96db4198-ac03-4ed7-9fcb-0221524d7946" providerId="ADAL" clId="{076D51C8-E111-4B4A-A8BD-68C0934D1918}" dt="2020-05-19T14:18:05.279" v="847" actId="478"/>
          <ac:picMkLst>
            <pc:docMk/>
            <pc:sldMk cId="2965069168" sldId="317"/>
            <ac:picMk id="2" creationId="{98375CA6-1F5F-4FEF-9A2A-7FC8622F2268}"/>
          </ac:picMkLst>
        </pc:picChg>
        <pc:picChg chg="add del">
          <ac:chgData name="Javaria Ghafoor" userId="96db4198-ac03-4ed7-9fcb-0221524d7946" providerId="ADAL" clId="{076D51C8-E111-4B4A-A8BD-68C0934D1918}" dt="2020-05-19T14:18:03.798" v="846"/>
          <ac:picMkLst>
            <pc:docMk/>
            <pc:sldMk cId="2965069168" sldId="317"/>
            <ac:picMk id="3" creationId="{A7685B76-EFEA-4B51-87C5-CB8DD369BE7D}"/>
          </ac:picMkLst>
        </pc:picChg>
        <pc:picChg chg="add mod">
          <ac:chgData name="Javaria Ghafoor" userId="96db4198-ac03-4ed7-9fcb-0221524d7946" providerId="ADAL" clId="{076D51C8-E111-4B4A-A8BD-68C0934D1918}" dt="2020-05-19T14:18:22.179" v="850" actId="14100"/>
          <ac:picMkLst>
            <pc:docMk/>
            <pc:sldMk cId="2965069168" sldId="317"/>
            <ac:picMk id="4" creationId="{8EC867B3-4C8C-4DA0-A9CA-BD8618499A7C}"/>
          </ac:picMkLst>
        </pc:picChg>
      </pc:sldChg>
      <pc:sldChg chg="add del">
        <pc:chgData name="Javaria Ghafoor" userId="96db4198-ac03-4ed7-9fcb-0221524d7946" providerId="ADAL" clId="{076D51C8-E111-4B4A-A8BD-68C0934D1918}" dt="2020-05-19T14:19:55.671" v="854" actId="2696"/>
        <pc:sldMkLst>
          <pc:docMk/>
          <pc:sldMk cId="2103439687" sldId="318"/>
        </pc:sldMkLst>
      </pc:sldChg>
      <pc:sldChg chg="addSp delSp modSp add">
        <pc:chgData name="Javaria Ghafoor" userId="96db4198-ac03-4ed7-9fcb-0221524d7946" providerId="ADAL" clId="{076D51C8-E111-4B4A-A8BD-68C0934D1918}" dt="2020-05-19T14:20:12.131" v="859" actId="14100"/>
        <pc:sldMkLst>
          <pc:docMk/>
          <pc:sldMk cId="4062691392" sldId="318"/>
        </pc:sldMkLst>
        <pc:picChg chg="add mod">
          <ac:chgData name="Javaria Ghafoor" userId="96db4198-ac03-4ed7-9fcb-0221524d7946" providerId="ADAL" clId="{076D51C8-E111-4B4A-A8BD-68C0934D1918}" dt="2020-05-19T14:20:12.131" v="859" actId="14100"/>
          <ac:picMkLst>
            <pc:docMk/>
            <pc:sldMk cId="4062691392" sldId="318"/>
            <ac:picMk id="2" creationId="{2593F5EE-36A2-4D29-AE71-CCC26D2C80B1}"/>
          </ac:picMkLst>
        </pc:picChg>
        <pc:picChg chg="del">
          <ac:chgData name="Javaria Ghafoor" userId="96db4198-ac03-4ed7-9fcb-0221524d7946" providerId="ADAL" clId="{076D51C8-E111-4B4A-A8BD-68C0934D1918}" dt="2020-05-19T14:20:01.171" v="856" actId="478"/>
          <ac:picMkLst>
            <pc:docMk/>
            <pc:sldMk cId="4062691392" sldId="318"/>
            <ac:picMk id="4" creationId="{8EC867B3-4C8C-4DA0-A9CA-BD8618499A7C}"/>
          </ac:picMkLst>
        </pc:picChg>
      </pc:sldChg>
      <pc:sldChg chg="addSp delSp modSp add">
        <pc:chgData name="Javaria Ghafoor" userId="96db4198-ac03-4ed7-9fcb-0221524d7946" providerId="ADAL" clId="{076D51C8-E111-4B4A-A8BD-68C0934D1918}" dt="2020-05-19T14:21:26.584" v="865" actId="14100"/>
        <pc:sldMkLst>
          <pc:docMk/>
          <pc:sldMk cId="1366545095" sldId="319"/>
        </pc:sldMkLst>
        <pc:picChg chg="del">
          <ac:chgData name="Javaria Ghafoor" userId="96db4198-ac03-4ed7-9fcb-0221524d7946" providerId="ADAL" clId="{076D51C8-E111-4B4A-A8BD-68C0934D1918}" dt="2020-05-19T14:21:13.907" v="862" actId="478"/>
          <ac:picMkLst>
            <pc:docMk/>
            <pc:sldMk cId="1366545095" sldId="319"/>
            <ac:picMk id="2" creationId="{2593F5EE-36A2-4D29-AE71-CCC26D2C80B1}"/>
          </ac:picMkLst>
        </pc:picChg>
        <pc:picChg chg="add mod">
          <ac:chgData name="Javaria Ghafoor" userId="96db4198-ac03-4ed7-9fcb-0221524d7946" providerId="ADAL" clId="{076D51C8-E111-4B4A-A8BD-68C0934D1918}" dt="2020-05-19T14:21:26.584" v="865" actId="14100"/>
          <ac:picMkLst>
            <pc:docMk/>
            <pc:sldMk cId="1366545095" sldId="319"/>
            <ac:picMk id="3" creationId="{BC1CBAB3-046E-441B-88CB-67A46C0F00A1}"/>
          </ac:picMkLst>
        </pc:picChg>
      </pc:sldChg>
      <pc:sldChg chg="addSp delSp modSp add">
        <pc:chgData name="Javaria Ghafoor" userId="96db4198-ac03-4ed7-9fcb-0221524d7946" providerId="ADAL" clId="{076D51C8-E111-4B4A-A8BD-68C0934D1918}" dt="2020-05-19T14:22:22.291" v="871" actId="14100"/>
        <pc:sldMkLst>
          <pc:docMk/>
          <pc:sldMk cId="4031434415" sldId="320"/>
        </pc:sldMkLst>
        <pc:picChg chg="add mod">
          <ac:chgData name="Javaria Ghafoor" userId="96db4198-ac03-4ed7-9fcb-0221524d7946" providerId="ADAL" clId="{076D51C8-E111-4B4A-A8BD-68C0934D1918}" dt="2020-05-19T14:22:22.291" v="871" actId="14100"/>
          <ac:picMkLst>
            <pc:docMk/>
            <pc:sldMk cId="4031434415" sldId="320"/>
            <ac:picMk id="2" creationId="{0E18600F-7822-4840-A798-B9DDB35ACDBD}"/>
          </ac:picMkLst>
        </pc:picChg>
        <pc:picChg chg="del">
          <ac:chgData name="Javaria Ghafoor" userId="96db4198-ac03-4ed7-9fcb-0221524d7946" providerId="ADAL" clId="{076D51C8-E111-4B4A-A8BD-68C0934D1918}" dt="2020-05-19T14:22:10.262" v="868" actId="478"/>
          <ac:picMkLst>
            <pc:docMk/>
            <pc:sldMk cId="4031434415" sldId="320"/>
            <ac:picMk id="3" creationId="{BC1CBAB3-046E-441B-88CB-67A46C0F00A1}"/>
          </ac:picMkLst>
        </pc:picChg>
      </pc:sldChg>
      <pc:sldChg chg="addSp delSp modSp add">
        <pc:chgData name="Javaria Ghafoor" userId="96db4198-ac03-4ed7-9fcb-0221524d7946" providerId="ADAL" clId="{076D51C8-E111-4B4A-A8BD-68C0934D1918}" dt="2020-05-19T14:27:31.953" v="877" actId="14100"/>
        <pc:sldMkLst>
          <pc:docMk/>
          <pc:sldMk cId="2022364310" sldId="321"/>
        </pc:sldMkLst>
        <pc:picChg chg="del mod">
          <ac:chgData name="Javaria Ghafoor" userId="96db4198-ac03-4ed7-9fcb-0221524d7946" providerId="ADAL" clId="{076D51C8-E111-4B4A-A8BD-68C0934D1918}" dt="2020-05-19T14:27:18.179" v="874" actId="478"/>
          <ac:picMkLst>
            <pc:docMk/>
            <pc:sldMk cId="2022364310" sldId="321"/>
            <ac:picMk id="2" creationId="{0E18600F-7822-4840-A798-B9DDB35ACDBD}"/>
          </ac:picMkLst>
        </pc:picChg>
        <pc:picChg chg="add mod">
          <ac:chgData name="Javaria Ghafoor" userId="96db4198-ac03-4ed7-9fcb-0221524d7946" providerId="ADAL" clId="{076D51C8-E111-4B4A-A8BD-68C0934D1918}" dt="2020-05-19T14:27:31.953" v="877" actId="14100"/>
          <ac:picMkLst>
            <pc:docMk/>
            <pc:sldMk cId="2022364310" sldId="321"/>
            <ac:picMk id="3" creationId="{DF94E258-36E0-4463-B217-32049B3699AE}"/>
          </ac:picMkLst>
        </pc:picChg>
      </pc:sldChg>
      <pc:sldChg chg="addSp delSp modSp add">
        <pc:chgData name="Javaria Ghafoor" userId="96db4198-ac03-4ed7-9fcb-0221524d7946" providerId="ADAL" clId="{076D51C8-E111-4B4A-A8BD-68C0934D1918}" dt="2020-05-19T16:37:46.689" v="893" actId="14100"/>
        <pc:sldMkLst>
          <pc:docMk/>
          <pc:sldMk cId="488024549" sldId="322"/>
        </pc:sldMkLst>
        <pc:picChg chg="add mod">
          <ac:chgData name="Javaria Ghafoor" userId="96db4198-ac03-4ed7-9fcb-0221524d7946" providerId="ADAL" clId="{076D51C8-E111-4B4A-A8BD-68C0934D1918}" dt="2020-05-19T16:37:46.689" v="893" actId="14100"/>
          <ac:picMkLst>
            <pc:docMk/>
            <pc:sldMk cId="488024549" sldId="322"/>
            <ac:picMk id="2" creationId="{ACF023C6-5B27-4135-981E-0DCC5BAEA7A2}"/>
          </ac:picMkLst>
        </pc:picChg>
        <pc:picChg chg="del">
          <ac:chgData name="Javaria Ghafoor" userId="96db4198-ac03-4ed7-9fcb-0221524d7946" providerId="ADAL" clId="{076D51C8-E111-4B4A-A8BD-68C0934D1918}" dt="2020-05-19T14:28:28.843" v="880" actId="478"/>
          <ac:picMkLst>
            <pc:docMk/>
            <pc:sldMk cId="488024549" sldId="322"/>
            <ac:picMk id="3" creationId="{DF94E258-36E0-4463-B217-32049B3699AE}"/>
          </ac:picMkLst>
        </pc:picChg>
      </pc:sldChg>
      <pc:sldChg chg="addSp delSp modSp add">
        <pc:chgData name="Javaria Ghafoor" userId="96db4198-ac03-4ed7-9fcb-0221524d7946" providerId="ADAL" clId="{076D51C8-E111-4B4A-A8BD-68C0934D1918}" dt="2020-05-19T16:38:47.137" v="901" actId="14100"/>
        <pc:sldMkLst>
          <pc:docMk/>
          <pc:sldMk cId="4284190607" sldId="323"/>
        </pc:sldMkLst>
        <pc:picChg chg="del">
          <ac:chgData name="Javaria Ghafoor" userId="96db4198-ac03-4ed7-9fcb-0221524d7946" providerId="ADAL" clId="{076D51C8-E111-4B4A-A8BD-68C0934D1918}" dt="2020-05-19T16:38:13.718" v="898" actId="478"/>
          <ac:picMkLst>
            <pc:docMk/>
            <pc:sldMk cId="4284190607" sldId="323"/>
            <ac:picMk id="2" creationId="{ACF023C6-5B27-4135-981E-0DCC5BAEA7A2}"/>
          </ac:picMkLst>
        </pc:picChg>
        <pc:picChg chg="add mod">
          <ac:chgData name="Javaria Ghafoor" userId="96db4198-ac03-4ed7-9fcb-0221524d7946" providerId="ADAL" clId="{076D51C8-E111-4B4A-A8BD-68C0934D1918}" dt="2020-05-19T16:38:47.137" v="901" actId="14100"/>
          <ac:picMkLst>
            <pc:docMk/>
            <pc:sldMk cId="4284190607" sldId="323"/>
            <ac:picMk id="3" creationId="{98953C90-5289-41FE-8CEB-AED493A3FE42}"/>
          </ac:picMkLst>
        </pc:picChg>
      </pc:sldChg>
      <pc:sldChg chg="addSp delSp modSp add">
        <pc:chgData name="Javaria Ghafoor" userId="96db4198-ac03-4ed7-9fcb-0221524d7946" providerId="ADAL" clId="{076D51C8-E111-4B4A-A8BD-68C0934D1918}" dt="2020-05-19T16:39:51.241" v="907" actId="14100"/>
        <pc:sldMkLst>
          <pc:docMk/>
          <pc:sldMk cId="610043863" sldId="324"/>
        </pc:sldMkLst>
        <pc:picChg chg="add mod">
          <ac:chgData name="Javaria Ghafoor" userId="96db4198-ac03-4ed7-9fcb-0221524d7946" providerId="ADAL" clId="{076D51C8-E111-4B4A-A8BD-68C0934D1918}" dt="2020-05-19T16:39:51.241" v="907" actId="14100"/>
          <ac:picMkLst>
            <pc:docMk/>
            <pc:sldMk cId="610043863" sldId="324"/>
            <ac:picMk id="2" creationId="{2BA00D11-126D-45FD-A429-7CBC2EBF0028}"/>
          </ac:picMkLst>
        </pc:picChg>
        <pc:picChg chg="del">
          <ac:chgData name="Javaria Ghafoor" userId="96db4198-ac03-4ed7-9fcb-0221524d7946" providerId="ADAL" clId="{076D51C8-E111-4B4A-A8BD-68C0934D1918}" dt="2020-05-19T16:39:07.194" v="903" actId="478"/>
          <ac:picMkLst>
            <pc:docMk/>
            <pc:sldMk cId="610043863" sldId="324"/>
            <ac:picMk id="3" creationId="{98953C90-5289-41FE-8CEB-AED493A3FE42}"/>
          </ac:picMkLst>
        </pc:picChg>
      </pc:sldChg>
      <pc:sldChg chg="addSp modSp add">
        <pc:chgData name="Javaria Ghafoor" userId="96db4198-ac03-4ed7-9fcb-0221524d7946" providerId="ADAL" clId="{076D51C8-E111-4B4A-A8BD-68C0934D1918}" dt="2020-05-19T16:40:48.987" v="912" actId="14100"/>
        <pc:sldMkLst>
          <pc:docMk/>
          <pc:sldMk cId="1745230927" sldId="325"/>
        </pc:sldMkLst>
        <pc:picChg chg="add mod">
          <ac:chgData name="Javaria Ghafoor" userId="96db4198-ac03-4ed7-9fcb-0221524d7946" providerId="ADAL" clId="{076D51C8-E111-4B4A-A8BD-68C0934D1918}" dt="2020-05-19T16:40:48.987" v="912" actId="14100"/>
          <ac:picMkLst>
            <pc:docMk/>
            <pc:sldMk cId="1745230927" sldId="325"/>
            <ac:picMk id="2" creationId="{5A20A8E1-9AD5-48B5-B5F1-AE9560982E6C}"/>
          </ac:picMkLst>
        </pc:picChg>
      </pc:sldChg>
      <pc:sldChg chg="addSp modSp add">
        <pc:chgData name="Javaria Ghafoor" userId="96db4198-ac03-4ed7-9fcb-0221524d7946" providerId="ADAL" clId="{076D51C8-E111-4B4A-A8BD-68C0934D1918}" dt="2020-05-19T16:58:02.759" v="917" actId="14100"/>
        <pc:sldMkLst>
          <pc:docMk/>
          <pc:sldMk cId="2126925762" sldId="326"/>
        </pc:sldMkLst>
        <pc:picChg chg="add mod">
          <ac:chgData name="Javaria Ghafoor" userId="96db4198-ac03-4ed7-9fcb-0221524d7946" providerId="ADAL" clId="{076D51C8-E111-4B4A-A8BD-68C0934D1918}" dt="2020-05-19T16:58:02.759" v="917" actId="14100"/>
          <ac:picMkLst>
            <pc:docMk/>
            <pc:sldMk cId="2126925762" sldId="326"/>
            <ac:picMk id="2" creationId="{9FD65F1E-2F91-4998-AF56-58E68C6A6093}"/>
          </ac:picMkLst>
        </pc:picChg>
      </pc:sldChg>
      <pc:sldChg chg="addSp modSp add">
        <pc:chgData name="Javaria Ghafoor" userId="96db4198-ac03-4ed7-9fcb-0221524d7946" providerId="ADAL" clId="{076D51C8-E111-4B4A-A8BD-68C0934D1918}" dt="2020-05-19T17:00:14.637" v="924" actId="14100"/>
        <pc:sldMkLst>
          <pc:docMk/>
          <pc:sldMk cId="1006517824" sldId="327"/>
        </pc:sldMkLst>
        <pc:picChg chg="add mod">
          <ac:chgData name="Javaria Ghafoor" userId="96db4198-ac03-4ed7-9fcb-0221524d7946" providerId="ADAL" clId="{076D51C8-E111-4B4A-A8BD-68C0934D1918}" dt="2020-05-19T17:00:14.637" v="924" actId="14100"/>
          <ac:picMkLst>
            <pc:docMk/>
            <pc:sldMk cId="1006517824" sldId="327"/>
            <ac:picMk id="2" creationId="{B2122903-548A-4BF0-BB2E-95B398A58BF1}"/>
          </ac:picMkLst>
        </pc:picChg>
      </pc:sldChg>
      <pc:sldChg chg="delSp add del setBg delDesignElem">
        <pc:chgData name="Javaria Ghafoor" userId="96db4198-ac03-4ed7-9fcb-0221524d7946" providerId="ADAL" clId="{076D51C8-E111-4B4A-A8BD-68C0934D1918}" dt="2020-05-19T16:59:29.127" v="920" actId="2696"/>
        <pc:sldMkLst>
          <pc:docMk/>
          <pc:sldMk cId="1312999952" sldId="328"/>
        </pc:sldMkLst>
        <pc:spChg chg="del">
          <ac:chgData name="Javaria Ghafoor" userId="96db4198-ac03-4ed7-9fcb-0221524d7946" providerId="ADAL" clId="{076D51C8-E111-4B4A-A8BD-68C0934D1918}" dt="2020-05-19T16:59:26.334" v="919"/>
          <ac:spMkLst>
            <pc:docMk/>
            <pc:sldMk cId="1312999952" sldId="328"/>
            <ac:spMk id="13" creationId="{FB3516BD-64C7-48EF-A342-9F00D167EE78}"/>
          </ac:spMkLst>
        </pc:spChg>
      </pc:sldChg>
      <pc:sldChg chg="addSp modSp add">
        <pc:chgData name="Javaria Ghafoor" userId="96db4198-ac03-4ed7-9fcb-0221524d7946" providerId="ADAL" clId="{076D51C8-E111-4B4A-A8BD-68C0934D1918}" dt="2020-05-19T17:00:49.386" v="928" actId="14100"/>
        <pc:sldMkLst>
          <pc:docMk/>
          <pc:sldMk cId="3027249223" sldId="328"/>
        </pc:sldMkLst>
        <pc:picChg chg="add mod">
          <ac:chgData name="Javaria Ghafoor" userId="96db4198-ac03-4ed7-9fcb-0221524d7946" providerId="ADAL" clId="{076D51C8-E111-4B4A-A8BD-68C0934D1918}" dt="2020-05-19T17:00:49.386" v="928" actId="14100"/>
          <ac:picMkLst>
            <pc:docMk/>
            <pc:sldMk cId="3027249223" sldId="328"/>
            <ac:picMk id="2" creationId="{A11C21F5-47F3-4964-AA68-B3F67E8852C0}"/>
          </ac:picMkLst>
        </pc:picChg>
      </pc:sldChg>
      <pc:sldChg chg="addSp modSp add">
        <pc:chgData name="Javaria Ghafoor" userId="96db4198-ac03-4ed7-9fcb-0221524d7946" providerId="ADAL" clId="{076D51C8-E111-4B4A-A8BD-68C0934D1918}" dt="2020-05-19T17:02:15.236" v="932" actId="14100"/>
        <pc:sldMkLst>
          <pc:docMk/>
          <pc:sldMk cId="1998879594" sldId="329"/>
        </pc:sldMkLst>
        <pc:picChg chg="add mod">
          <ac:chgData name="Javaria Ghafoor" userId="96db4198-ac03-4ed7-9fcb-0221524d7946" providerId="ADAL" clId="{076D51C8-E111-4B4A-A8BD-68C0934D1918}" dt="2020-05-19T17:02:15.236" v="932" actId="14100"/>
          <ac:picMkLst>
            <pc:docMk/>
            <pc:sldMk cId="1998879594" sldId="329"/>
            <ac:picMk id="2" creationId="{31644EE9-8443-480E-848A-B777075590C1}"/>
          </ac:picMkLst>
        </pc:picChg>
      </pc:sldChg>
      <pc:sldChg chg="addSp modSp add">
        <pc:chgData name="Javaria Ghafoor" userId="96db4198-ac03-4ed7-9fcb-0221524d7946" providerId="ADAL" clId="{076D51C8-E111-4B4A-A8BD-68C0934D1918}" dt="2020-05-19T17:03:50.700" v="936" actId="14100"/>
        <pc:sldMkLst>
          <pc:docMk/>
          <pc:sldMk cId="1287719854" sldId="330"/>
        </pc:sldMkLst>
        <pc:picChg chg="add mod">
          <ac:chgData name="Javaria Ghafoor" userId="96db4198-ac03-4ed7-9fcb-0221524d7946" providerId="ADAL" clId="{076D51C8-E111-4B4A-A8BD-68C0934D1918}" dt="2020-05-19T17:03:50.700" v="936" actId="14100"/>
          <ac:picMkLst>
            <pc:docMk/>
            <pc:sldMk cId="1287719854" sldId="330"/>
            <ac:picMk id="2" creationId="{468FE85B-D02A-449C-AEBA-F0185FCA7C24}"/>
          </ac:picMkLst>
        </pc:picChg>
      </pc:sldChg>
      <pc:sldChg chg="addSp modSp add">
        <pc:chgData name="Javaria Ghafoor" userId="96db4198-ac03-4ed7-9fcb-0221524d7946" providerId="ADAL" clId="{076D51C8-E111-4B4A-A8BD-68C0934D1918}" dt="2020-05-19T17:05:28.613" v="941" actId="14100"/>
        <pc:sldMkLst>
          <pc:docMk/>
          <pc:sldMk cId="2780745761" sldId="331"/>
        </pc:sldMkLst>
        <pc:picChg chg="add mod">
          <ac:chgData name="Javaria Ghafoor" userId="96db4198-ac03-4ed7-9fcb-0221524d7946" providerId="ADAL" clId="{076D51C8-E111-4B4A-A8BD-68C0934D1918}" dt="2020-05-19T17:05:28.613" v="941" actId="14100"/>
          <ac:picMkLst>
            <pc:docMk/>
            <pc:sldMk cId="2780745761" sldId="331"/>
            <ac:picMk id="2" creationId="{A57FC7CC-4D64-401F-ACA1-A1D7AF2159AB}"/>
          </ac:picMkLst>
        </pc:picChg>
      </pc:sldChg>
      <pc:sldChg chg="addSp modSp add del">
        <pc:chgData name="Javaria Ghafoor" userId="96db4198-ac03-4ed7-9fcb-0221524d7946" providerId="ADAL" clId="{076D51C8-E111-4B4A-A8BD-68C0934D1918}" dt="2020-05-19T17:06:14.031" v="947" actId="14100"/>
        <pc:sldMkLst>
          <pc:docMk/>
          <pc:sldMk cId="1538376420" sldId="332"/>
        </pc:sldMkLst>
        <pc:picChg chg="add mod">
          <ac:chgData name="Javaria Ghafoor" userId="96db4198-ac03-4ed7-9fcb-0221524d7946" providerId="ADAL" clId="{076D51C8-E111-4B4A-A8BD-68C0934D1918}" dt="2020-05-19T17:06:14.031" v="947" actId="14100"/>
          <ac:picMkLst>
            <pc:docMk/>
            <pc:sldMk cId="1538376420" sldId="332"/>
            <ac:picMk id="2" creationId="{065004D2-FF12-4135-9B95-E502BD615963}"/>
          </ac:picMkLst>
        </pc:picChg>
      </pc:sldChg>
      <pc:sldChg chg="addSp modSp add">
        <pc:chgData name="Javaria Ghafoor" userId="96db4198-ac03-4ed7-9fcb-0221524d7946" providerId="ADAL" clId="{076D51C8-E111-4B4A-A8BD-68C0934D1918}" dt="2020-05-19T17:08:12.886" v="951" actId="14100"/>
        <pc:sldMkLst>
          <pc:docMk/>
          <pc:sldMk cId="3097909595" sldId="333"/>
        </pc:sldMkLst>
        <pc:picChg chg="add mod">
          <ac:chgData name="Javaria Ghafoor" userId="96db4198-ac03-4ed7-9fcb-0221524d7946" providerId="ADAL" clId="{076D51C8-E111-4B4A-A8BD-68C0934D1918}" dt="2020-05-19T17:08:12.886" v="951" actId="14100"/>
          <ac:picMkLst>
            <pc:docMk/>
            <pc:sldMk cId="3097909595" sldId="333"/>
            <ac:picMk id="2" creationId="{72D0F65F-B639-442F-A92C-F82B635C212A}"/>
          </ac:picMkLst>
        </pc:picChg>
      </pc:sldChg>
      <pc:sldChg chg="addSp modSp add">
        <pc:chgData name="Javaria Ghafoor" userId="96db4198-ac03-4ed7-9fcb-0221524d7946" providerId="ADAL" clId="{076D51C8-E111-4B4A-A8BD-68C0934D1918}" dt="2020-05-19T17:08:57.750" v="955" actId="14100"/>
        <pc:sldMkLst>
          <pc:docMk/>
          <pc:sldMk cId="647080841" sldId="334"/>
        </pc:sldMkLst>
        <pc:picChg chg="add mod">
          <ac:chgData name="Javaria Ghafoor" userId="96db4198-ac03-4ed7-9fcb-0221524d7946" providerId="ADAL" clId="{076D51C8-E111-4B4A-A8BD-68C0934D1918}" dt="2020-05-19T17:08:57.750" v="955" actId="14100"/>
          <ac:picMkLst>
            <pc:docMk/>
            <pc:sldMk cId="647080841" sldId="334"/>
            <ac:picMk id="2" creationId="{4C211900-A105-4548-AA5A-AE5FEE63B7A8}"/>
          </ac:picMkLst>
        </pc:picChg>
      </pc:sldChg>
      <pc:sldChg chg="addSp modSp add">
        <pc:chgData name="Javaria Ghafoor" userId="96db4198-ac03-4ed7-9fcb-0221524d7946" providerId="ADAL" clId="{076D51C8-E111-4B4A-A8BD-68C0934D1918}" dt="2020-05-19T17:10:04.420" v="968" actId="14100"/>
        <pc:sldMkLst>
          <pc:docMk/>
          <pc:sldMk cId="2255742543" sldId="335"/>
        </pc:sldMkLst>
        <pc:picChg chg="add mod">
          <ac:chgData name="Javaria Ghafoor" userId="96db4198-ac03-4ed7-9fcb-0221524d7946" providerId="ADAL" clId="{076D51C8-E111-4B4A-A8BD-68C0934D1918}" dt="2020-05-19T17:10:04.420" v="968" actId="14100"/>
          <ac:picMkLst>
            <pc:docMk/>
            <pc:sldMk cId="2255742543" sldId="335"/>
            <ac:picMk id="2" creationId="{CC043EA3-8A61-4FC0-B1E6-BA7C1C1A2AF5}"/>
          </ac:picMkLst>
        </pc:picChg>
      </pc:sldChg>
      <pc:sldChg chg="addSp modSp add">
        <pc:chgData name="Javaria Ghafoor" userId="96db4198-ac03-4ed7-9fcb-0221524d7946" providerId="ADAL" clId="{076D51C8-E111-4B4A-A8BD-68C0934D1918}" dt="2020-05-19T17:10:47.870" v="972" actId="14100"/>
        <pc:sldMkLst>
          <pc:docMk/>
          <pc:sldMk cId="166813797" sldId="336"/>
        </pc:sldMkLst>
        <pc:picChg chg="add mod">
          <ac:chgData name="Javaria Ghafoor" userId="96db4198-ac03-4ed7-9fcb-0221524d7946" providerId="ADAL" clId="{076D51C8-E111-4B4A-A8BD-68C0934D1918}" dt="2020-05-19T17:10:47.870" v="972" actId="14100"/>
          <ac:picMkLst>
            <pc:docMk/>
            <pc:sldMk cId="166813797" sldId="336"/>
            <ac:picMk id="2" creationId="{A2FAE3DF-1CCC-4C5F-B3AE-230A8D52DF89}"/>
          </ac:picMkLst>
        </pc:picChg>
      </pc:sldChg>
      <pc:sldChg chg="addSp modSp add">
        <pc:chgData name="Javaria Ghafoor" userId="96db4198-ac03-4ed7-9fcb-0221524d7946" providerId="ADAL" clId="{076D51C8-E111-4B4A-A8BD-68C0934D1918}" dt="2020-05-19T17:11:29.704" v="976" actId="14100"/>
        <pc:sldMkLst>
          <pc:docMk/>
          <pc:sldMk cId="1775756733" sldId="337"/>
        </pc:sldMkLst>
        <pc:picChg chg="add mod">
          <ac:chgData name="Javaria Ghafoor" userId="96db4198-ac03-4ed7-9fcb-0221524d7946" providerId="ADAL" clId="{076D51C8-E111-4B4A-A8BD-68C0934D1918}" dt="2020-05-19T17:11:29.704" v="976" actId="14100"/>
          <ac:picMkLst>
            <pc:docMk/>
            <pc:sldMk cId="1775756733" sldId="337"/>
            <ac:picMk id="2" creationId="{10C596D5-502F-43EC-84EB-AB9613C4A4B7}"/>
          </ac:picMkLst>
        </pc:picChg>
      </pc:sldChg>
      <pc:sldChg chg="addSp modSp add">
        <pc:chgData name="Javaria Ghafoor" userId="96db4198-ac03-4ed7-9fcb-0221524d7946" providerId="ADAL" clId="{076D51C8-E111-4B4A-A8BD-68C0934D1918}" dt="2020-05-19T17:12:06.515" v="979" actId="14100"/>
        <pc:sldMkLst>
          <pc:docMk/>
          <pc:sldMk cId="4270119230" sldId="338"/>
        </pc:sldMkLst>
        <pc:picChg chg="add mod">
          <ac:chgData name="Javaria Ghafoor" userId="96db4198-ac03-4ed7-9fcb-0221524d7946" providerId="ADAL" clId="{076D51C8-E111-4B4A-A8BD-68C0934D1918}" dt="2020-05-19T17:12:06.515" v="979" actId="14100"/>
          <ac:picMkLst>
            <pc:docMk/>
            <pc:sldMk cId="4270119230" sldId="338"/>
            <ac:picMk id="2" creationId="{83F7C372-74D6-4083-BFA3-2BF0E85A4A52}"/>
          </ac:picMkLst>
        </pc:picChg>
      </pc:sldChg>
      <pc:sldChg chg="addSp delSp modSp add">
        <pc:chgData name="Javaria Ghafoor" userId="96db4198-ac03-4ed7-9fcb-0221524d7946" providerId="ADAL" clId="{076D51C8-E111-4B4A-A8BD-68C0934D1918}" dt="2020-05-19T17:13:21.229" v="989" actId="14100"/>
        <pc:sldMkLst>
          <pc:docMk/>
          <pc:sldMk cId="3660451500" sldId="339"/>
        </pc:sldMkLst>
        <pc:picChg chg="del">
          <ac:chgData name="Javaria Ghafoor" userId="96db4198-ac03-4ed7-9fcb-0221524d7946" providerId="ADAL" clId="{076D51C8-E111-4B4A-A8BD-68C0934D1918}" dt="2020-05-19T17:12:22.671" v="984" actId="478"/>
          <ac:picMkLst>
            <pc:docMk/>
            <pc:sldMk cId="3660451500" sldId="339"/>
            <ac:picMk id="2" creationId="{83F7C372-74D6-4083-BFA3-2BF0E85A4A52}"/>
          </ac:picMkLst>
        </pc:picChg>
        <pc:picChg chg="add mod">
          <ac:chgData name="Javaria Ghafoor" userId="96db4198-ac03-4ed7-9fcb-0221524d7946" providerId="ADAL" clId="{076D51C8-E111-4B4A-A8BD-68C0934D1918}" dt="2020-05-19T17:13:21.229" v="989" actId="14100"/>
          <ac:picMkLst>
            <pc:docMk/>
            <pc:sldMk cId="3660451500" sldId="339"/>
            <ac:picMk id="3" creationId="{556B9E4C-6C55-4D3E-815A-D801C7296B36}"/>
          </ac:picMkLst>
        </pc:picChg>
      </pc:sldChg>
      <pc:sldChg chg="addSp modSp add">
        <pc:chgData name="Javaria Ghafoor" userId="96db4198-ac03-4ed7-9fcb-0221524d7946" providerId="ADAL" clId="{076D51C8-E111-4B4A-A8BD-68C0934D1918}" dt="2020-05-19T17:14:16.955" v="992" actId="14100"/>
        <pc:sldMkLst>
          <pc:docMk/>
          <pc:sldMk cId="207536303" sldId="340"/>
        </pc:sldMkLst>
        <pc:picChg chg="add mod">
          <ac:chgData name="Javaria Ghafoor" userId="96db4198-ac03-4ed7-9fcb-0221524d7946" providerId="ADAL" clId="{076D51C8-E111-4B4A-A8BD-68C0934D1918}" dt="2020-05-19T17:14:16.955" v="992" actId="14100"/>
          <ac:picMkLst>
            <pc:docMk/>
            <pc:sldMk cId="207536303" sldId="340"/>
            <ac:picMk id="2" creationId="{BC8712D1-C40A-47BF-A3C6-1FD27F54A5F5}"/>
          </ac:picMkLst>
        </pc:picChg>
      </pc:sldChg>
      <pc:sldChg chg="addSp modSp add">
        <pc:chgData name="Javaria Ghafoor" userId="96db4198-ac03-4ed7-9fcb-0221524d7946" providerId="ADAL" clId="{076D51C8-E111-4B4A-A8BD-68C0934D1918}" dt="2020-05-19T17:15:36.139" v="1000" actId="14100"/>
        <pc:sldMkLst>
          <pc:docMk/>
          <pc:sldMk cId="3321109157" sldId="341"/>
        </pc:sldMkLst>
        <pc:picChg chg="add mod">
          <ac:chgData name="Javaria Ghafoor" userId="96db4198-ac03-4ed7-9fcb-0221524d7946" providerId="ADAL" clId="{076D51C8-E111-4B4A-A8BD-68C0934D1918}" dt="2020-05-19T17:15:36.139" v="1000" actId="14100"/>
          <ac:picMkLst>
            <pc:docMk/>
            <pc:sldMk cId="3321109157" sldId="341"/>
            <ac:picMk id="2" creationId="{051192A1-E868-4934-BC7E-FC14491CA0E6}"/>
          </ac:picMkLst>
        </pc:picChg>
      </pc:sldChg>
      <pc:sldChg chg="addSp modSp add">
        <pc:chgData name="Javaria Ghafoor" userId="96db4198-ac03-4ed7-9fcb-0221524d7946" providerId="ADAL" clId="{076D51C8-E111-4B4A-A8BD-68C0934D1918}" dt="2020-05-19T17:16:26.870" v="1007" actId="14100"/>
        <pc:sldMkLst>
          <pc:docMk/>
          <pc:sldMk cId="1884671462" sldId="342"/>
        </pc:sldMkLst>
        <pc:picChg chg="add mod">
          <ac:chgData name="Javaria Ghafoor" userId="96db4198-ac03-4ed7-9fcb-0221524d7946" providerId="ADAL" clId="{076D51C8-E111-4B4A-A8BD-68C0934D1918}" dt="2020-05-19T17:16:26.870" v="1007" actId="14100"/>
          <ac:picMkLst>
            <pc:docMk/>
            <pc:sldMk cId="1884671462" sldId="342"/>
            <ac:picMk id="2" creationId="{5849E835-D86B-4738-B4CE-045FF0B9638D}"/>
          </ac:picMkLst>
        </pc:picChg>
      </pc:sldChg>
      <pc:sldChg chg="addSp modSp add">
        <pc:chgData name="Javaria Ghafoor" userId="96db4198-ac03-4ed7-9fcb-0221524d7946" providerId="ADAL" clId="{076D51C8-E111-4B4A-A8BD-68C0934D1918}" dt="2020-05-19T17:17:06.906" v="1011" actId="14100"/>
        <pc:sldMkLst>
          <pc:docMk/>
          <pc:sldMk cId="439860623" sldId="343"/>
        </pc:sldMkLst>
        <pc:picChg chg="add mod">
          <ac:chgData name="Javaria Ghafoor" userId="96db4198-ac03-4ed7-9fcb-0221524d7946" providerId="ADAL" clId="{076D51C8-E111-4B4A-A8BD-68C0934D1918}" dt="2020-05-19T17:17:06.906" v="1011" actId="14100"/>
          <ac:picMkLst>
            <pc:docMk/>
            <pc:sldMk cId="439860623" sldId="343"/>
            <ac:picMk id="2" creationId="{D1FA9555-22B8-47D1-BFD8-5AAE7D5CA8D9}"/>
          </ac:picMkLst>
        </pc:picChg>
      </pc:sldChg>
      <pc:sldChg chg="addSp modSp add">
        <pc:chgData name="Javaria Ghafoor" userId="96db4198-ac03-4ed7-9fcb-0221524d7946" providerId="ADAL" clId="{076D51C8-E111-4B4A-A8BD-68C0934D1918}" dt="2020-05-19T17:17:42.828" v="1014" actId="14100"/>
        <pc:sldMkLst>
          <pc:docMk/>
          <pc:sldMk cId="1545300283" sldId="344"/>
        </pc:sldMkLst>
        <pc:picChg chg="add mod">
          <ac:chgData name="Javaria Ghafoor" userId="96db4198-ac03-4ed7-9fcb-0221524d7946" providerId="ADAL" clId="{076D51C8-E111-4B4A-A8BD-68C0934D1918}" dt="2020-05-19T17:17:42.828" v="1014" actId="14100"/>
          <ac:picMkLst>
            <pc:docMk/>
            <pc:sldMk cId="1545300283" sldId="344"/>
            <ac:picMk id="2" creationId="{54E86493-5937-49C7-8201-670ED8AE6483}"/>
          </ac:picMkLst>
        </pc:picChg>
      </pc:sldChg>
      <pc:sldChg chg="addSp modSp add">
        <pc:chgData name="Javaria Ghafoor" userId="96db4198-ac03-4ed7-9fcb-0221524d7946" providerId="ADAL" clId="{076D51C8-E111-4B4A-A8BD-68C0934D1918}" dt="2020-05-19T17:18:45.980" v="1017" actId="14100"/>
        <pc:sldMkLst>
          <pc:docMk/>
          <pc:sldMk cId="717398876" sldId="345"/>
        </pc:sldMkLst>
        <pc:picChg chg="add mod">
          <ac:chgData name="Javaria Ghafoor" userId="96db4198-ac03-4ed7-9fcb-0221524d7946" providerId="ADAL" clId="{076D51C8-E111-4B4A-A8BD-68C0934D1918}" dt="2020-05-19T17:18:45.980" v="1017" actId="14100"/>
          <ac:picMkLst>
            <pc:docMk/>
            <pc:sldMk cId="717398876" sldId="345"/>
            <ac:picMk id="2" creationId="{AE4A40CD-406B-41EC-9FFA-92774BD34D2F}"/>
          </ac:picMkLst>
        </pc:picChg>
      </pc:sldChg>
      <pc:sldChg chg="addSp delSp modSp add ord">
        <pc:chgData name="Javaria Ghafoor" userId="96db4198-ac03-4ed7-9fcb-0221524d7946" providerId="ADAL" clId="{076D51C8-E111-4B4A-A8BD-68C0934D1918}" dt="2020-05-19T17:22:42.143" v="1051" actId="14100"/>
        <pc:sldMkLst>
          <pc:docMk/>
          <pc:sldMk cId="2763905224" sldId="346"/>
        </pc:sldMkLst>
        <pc:picChg chg="add del mod">
          <ac:chgData name="Javaria Ghafoor" userId="96db4198-ac03-4ed7-9fcb-0221524d7946" providerId="ADAL" clId="{076D51C8-E111-4B4A-A8BD-68C0934D1918}" dt="2020-05-19T17:22:26.852" v="1046" actId="478"/>
          <ac:picMkLst>
            <pc:docMk/>
            <pc:sldMk cId="2763905224" sldId="346"/>
            <ac:picMk id="2" creationId="{3F17F610-11F4-41AC-89F4-239CF34DC4B9}"/>
          </ac:picMkLst>
        </pc:picChg>
        <pc:picChg chg="add mod">
          <ac:chgData name="Javaria Ghafoor" userId="96db4198-ac03-4ed7-9fcb-0221524d7946" providerId="ADAL" clId="{076D51C8-E111-4B4A-A8BD-68C0934D1918}" dt="2020-05-19T17:22:42.143" v="1051" actId="14100"/>
          <ac:picMkLst>
            <pc:docMk/>
            <pc:sldMk cId="2763905224" sldId="346"/>
            <ac:picMk id="3" creationId="{E6A3E816-0BD3-4478-BBD2-BB30BFAD5D30}"/>
          </ac:picMkLst>
        </pc:picChg>
      </pc:sldChg>
      <pc:sldChg chg="addSp delSp modSp add">
        <pc:chgData name="Javaria Ghafoor" userId="96db4198-ac03-4ed7-9fcb-0221524d7946" providerId="ADAL" clId="{076D51C8-E111-4B4A-A8BD-68C0934D1918}" dt="2020-05-19T17:23:51.142" v="1059" actId="14100"/>
        <pc:sldMkLst>
          <pc:docMk/>
          <pc:sldMk cId="1985803611" sldId="347"/>
        </pc:sldMkLst>
        <pc:picChg chg="del">
          <ac:chgData name="Javaria Ghafoor" userId="96db4198-ac03-4ed7-9fcb-0221524d7946" providerId="ADAL" clId="{076D51C8-E111-4B4A-A8BD-68C0934D1918}" dt="2020-05-19T17:20:36.004" v="1042" actId="478"/>
          <ac:picMkLst>
            <pc:docMk/>
            <pc:sldMk cId="1985803611" sldId="347"/>
            <ac:picMk id="2" creationId="{3F17F610-11F4-41AC-89F4-239CF34DC4B9}"/>
          </ac:picMkLst>
        </pc:picChg>
        <pc:picChg chg="add del mod">
          <ac:chgData name="Javaria Ghafoor" userId="96db4198-ac03-4ed7-9fcb-0221524d7946" providerId="ADAL" clId="{076D51C8-E111-4B4A-A8BD-68C0934D1918}" dt="2020-05-19T17:23:16.002" v="1055" actId="478"/>
          <ac:picMkLst>
            <pc:docMk/>
            <pc:sldMk cId="1985803611" sldId="347"/>
            <ac:picMk id="3" creationId="{D169D350-EF96-470E-B545-5A55C8B94F26}"/>
          </ac:picMkLst>
        </pc:picChg>
        <pc:picChg chg="add mod">
          <ac:chgData name="Javaria Ghafoor" userId="96db4198-ac03-4ed7-9fcb-0221524d7946" providerId="ADAL" clId="{076D51C8-E111-4B4A-A8BD-68C0934D1918}" dt="2020-05-19T17:23:51.142" v="1059" actId="14100"/>
          <ac:picMkLst>
            <pc:docMk/>
            <pc:sldMk cId="1985803611" sldId="347"/>
            <ac:picMk id="4" creationId="{F7222069-FCC6-4977-B2CD-408EB9C427A5}"/>
          </ac:picMkLst>
        </pc:picChg>
      </pc:sldChg>
      <pc:sldChg chg="addSp modSp add">
        <pc:chgData name="Javaria Ghafoor" userId="96db4198-ac03-4ed7-9fcb-0221524d7946" providerId="ADAL" clId="{076D51C8-E111-4B4A-A8BD-68C0934D1918}" dt="2020-05-19T17:24:38.779" v="1063" actId="14100"/>
        <pc:sldMkLst>
          <pc:docMk/>
          <pc:sldMk cId="2726989060" sldId="348"/>
        </pc:sldMkLst>
        <pc:picChg chg="add mod">
          <ac:chgData name="Javaria Ghafoor" userId="96db4198-ac03-4ed7-9fcb-0221524d7946" providerId="ADAL" clId="{076D51C8-E111-4B4A-A8BD-68C0934D1918}" dt="2020-05-19T17:24:38.779" v="1063" actId="14100"/>
          <ac:picMkLst>
            <pc:docMk/>
            <pc:sldMk cId="2726989060" sldId="348"/>
            <ac:picMk id="2" creationId="{3F45FB84-65EE-4E32-9097-CA5E86175A46}"/>
          </ac:picMkLst>
        </pc:picChg>
      </pc:sldChg>
      <pc:sldChg chg="addSp modSp add">
        <pc:chgData name="Javaria Ghafoor" userId="96db4198-ac03-4ed7-9fcb-0221524d7946" providerId="ADAL" clId="{076D51C8-E111-4B4A-A8BD-68C0934D1918}" dt="2020-05-19T17:25:21.243" v="1066" actId="14100"/>
        <pc:sldMkLst>
          <pc:docMk/>
          <pc:sldMk cId="3769425025" sldId="349"/>
        </pc:sldMkLst>
        <pc:picChg chg="add mod">
          <ac:chgData name="Javaria Ghafoor" userId="96db4198-ac03-4ed7-9fcb-0221524d7946" providerId="ADAL" clId="{076D51C8-E111-4B4A-A8BD-68C0934D1918}" dt="2020-05-19T17:25:21.243" v="1066" actId="14100"/>
          <ac:picMkLst>
            <pc:docMk/>
            <pc:sldMk cId="3769425025" sldId="349"/>
            <ac:picMk id="2" creationId="{4476BE81-71FB-47AF-BDE8-960ABED6A4AA}"/>
          </ac:picMkLst>
        </pc:picChg>
      </pc:sldChg>
      <pc:sldChg chg="addSp modSp add">
        <pc:chgData name="Javaria Ghafoor" userId="96db4198-ac03-4ed7-9fcb-0221524d7946" providerId="ADAL" clId="{076D51C8-E111-4B4A-A8BD-68C0934D1918}" dt="2020-05-19T17:26:01.473" v="1070" actId="14100"/>
        <pc:sldMkLst>
          <pc:docMk/>
          <pc:sldMk cId="3577773607" sldId="350"/>
        </pc:sldMkLst>
        <pc:picChg chg="add mod">
          <ac:chgData name="Javaria Ghafoor" userId="96db4198-ac03-4ed7-9fcb-0221524d7946" providerId="ADAL" clId="{076D51C8-E111-4B4A-A8BD-68C0934D1918}" dt="2020-05-19T17:26:01.473" v="1070" actId="14100"/>
          <ac:picMkLst>
            <pc:docMk/>
            <pc:sldMk cId="3577773607" sldId="350"/>
            <ac:picMk id="2" creationId="{F2C73097-05CB-4750-BF49-F3E6ABCBC26E}"/>
          </ac:picMkLst>
        </pc:picChg>
      </pc:sldChg>
      <pc:sldChg chg="addSp delSp modSp add mod setBg setClrOvrMap">
        <pc:chgData name="Javaria Ghafoor" userId="96db4198-ac03-4ed7-9fcb-0221524d7946" providerId="ADAL" clId="{076D51C8-E111-4B4A-A8BD-68C0934D1918}" dt="2020-05-19T17:28:00.095" v="1135" actId="20577"/>
        <pc:sldMkLst>
          <pc:docMk/>
          <pc:sldMk cId="1246836802" sldId="351"/>
        </pc:sldMkLst>
        <pc:spChg chg="mod">
          <ac:chgData name="Javaria Ghafoor" userId="96db4198-ac03-4ed7-9fcb-0221524d7946" providerId="ADAL" clId="{076D51C8-E111-4B4A-A8BD-68C0934D1918}" dt="2020-05-19T17:28:00.095" v="1135" actId="20577"/>
          <ac:spMkLst>
            <pc:docMk/>
            <pc:sldMk cId="1246836802" sldId="351"/>
            <ac:spMk id="2" creationId="{06D24FA2-2DD4-4C0A-8A8B-472F8B6C8BEC}"/>
          </ac:spMkLst>
        </pc:spChg>
        <pc:spChg chg="del">
          <ac:chgData name="Javaria Ghafoor" userId="96db4198-ac03-4ed7-9fcb-0221524d7946" providerId="ADAL" clId="{076D51C8-E111-4B4A-A8BD-68C0934D1918}" dt="2020-05-19T17:27:01.734" v="1094" actId="26606"/>
          <ac:spMkLst>
            <pc:docMk/>
            <pc:sldMk cId="1246836802" sldId="351"/>
            <ac:spMk id="3" creationId="{3A2B16DD-3CD0-4369-A8C0-713985CB9D9B}"/>
          </ac:spMkLst>
        </pc:spChg>
        <pc:spChg chg="add del">
          <ac:chgData name="Javaria Ghafoor" userId="96db4198-ac03-4ed7-9fcb-0221524d7946" providerId="ADAL" clId="{076D51C8-E111-4B4A-A8BD-68C0934D1918}" dt="2020-05-19T17:27:47.311" v="1116" actId="26606"/>
          <ac:spMkLst>
            <pc:docMk/>
            <pc:sldMk cId="1246836802" sldId="351"/>
            <ac:spMk id="10" creationId="{D4F2CE49-C21A-4443-8675-81065EA7FE82}"/>
          </ac:spMkLst>
        </pc:spChg>
        <pc:spChg chg="add del">
          <ac:chgData name="Javaria Ghafoor" userId="96db4198-ac03-4ed7-9fcb-0221524d7946" providerId="ADAL" clId="{076D51C8-E111-4B4A-A8BD-68C0934D1918}" dt="2020-05-19T17:27:47.311" v="1116" actId="26606"/>
          <ac:spMkLst>
            <pc:docMk/>
            <pc:sldMk cId="1246836802" sldId="351"/>
            <ac:spMk id="12" creationId="{33CC603E-E717-4079-AE0C-BCDC60E238FA}"/>
          </ac:spMkLst>
        </pc:spChg>
        <pc:picChg chg="add mod">
          <ac:chgData name="Javaria Ghafoor" userId="96db4198-ac03-4ed7-9fcb-0221524d7946" providerId="ADAL" clId="{076D51C8-E111-4B4A-A8BD-68C0934D1918}" dt="2020-05-19T17:27:47.311" v="1116" actId="26606"/>
          <ac:picMkLst>
            <pc:docMk/>
            <pc:sldMk cId="1246836802" sldId="351"/>
            <ac:picMk id="7" creationId="{3B5B1C08-5851-4F7E-B7AC-F2F1E941E76F}"/>
          </ac:picMkLst>
        </pc:picChg>
      </pc:sldChg>
      <pc:sldChg chg="modSp">
        <pc:chgData name="Javaria Ghafoor" userId="96db4198-ac03-4ed7-9fcb-0221524d7946" providerId="ADAL" clId="{076D51C8-E111-4B4A-A8BD-68C0934D1918}" dt="2020-06-05T16:00:13.063" v="1222" actId="20577"/>
        <pc:sldMkLst>
          <pc:docMk/>
          <pc:sldMk cId="3626459574" sldId="355"/>
        </pc:sldMkLst>
        <pc:spChg chg="mod">
          <ac:chgData name="Javaria Ghafoor" userId="96db4198-ac03-4ed7-9fcb-0221524d7946" providerId="ADAL" clId="{076D51C8-E111-4B4A-A8BD-68C0934D1918}" dt="2020-06-05T16:00:13.063" v="1222" actId="20577"/>
          <ac:spMkLst>
            <pc:docMk/>
            <pc:sldMk cId="3626459574" sldId="355"/>
            <ac:spMk id="3" creationId="{2072C178-2233-4D23-82EF-DAA58284D260}"/>
          </ac:spMkLst>
        </pc:spChg>
      </pc:sldChg>
      <pc:sldChg chg="modSp modAnim">
        <pc:chgData name="Javaria Ghafoor" userId="96db4198-ac03-4ed7-9fcb-0221524d7946" providerId="ADAL" clId="{076D51C8-E111-4B4A-A8BD-68C0934D1918}" dt="2020-06-06T06:14:44.935" v="1284" actId="27636"/>
        <pc:sldMkLst>
          <pc:docMk/>
          <pc:sldMk cId="836912681" sldId="366"/>
        </pc:sldMkLst>
        <pc:spChg chg="mod">
          <ac:chgData name="Javaria Ghafoor" userId="96db4198-ac03-4ed7-9fcb-0221524d7946" providerId="ADAL" clId="{076D51C8-E111-4B4A-A8BD-68C0934D1918}" dt="2020-06-06T06:14:44.935" v="1283" actId="27636"/>
          <ac:spMkLst>
            <pc:docMk/>
            <pc:sldMk cId="836912681" sldId="366"/>
            <ac:spMk id="14" creationId="{242866E6-A8F6-4795-914C-379FEB6434F3}"/>
          </ac:spMkLst>
        </pc:spChg>
        <pc:spChg chg="mod">
          <ac:chgData name="Javaria Ghafoor" userId="96db4198-ac03-4ed7-9fcb-0221524d7946" providerId="ADAL" clId="{076D51C8-E111-4B4A-A8BD-68C0934D1918}" dt="2020-06-06T06:14:44.935" v="1284" actId="27636"/>
          <ac:spMkLst>
            <pc:docMk/>
            <pc:sldMk cId="836912681" sldId="366"/>
            <ac:spMk id="39" creationId="{E7297343-C1B1-4727-A05C-5B7E350CBFBE}"/>
          </ac:spMkLst>
        </pc:spChg>
      </pc:sldChg>
      <pc:sldChg chg="modSp modAnim">
        <pc:chgData name="Javaria Ghafoor" userId="96db4198-ac03-4ed7-9fcb-0221524d7946" providerId="ADAL" clId="{076D51C8-E111-4B4A-A8BD-68C0934D1918}" dt="2020-06-06T06:15:35.878" v="1292" actId="20577"/>
        <pc:sldMkLst>
          <pc:docMk/>
          <pc:sldMk cId="3169944970" sldId="367"/>
        </pc:sldMkLst>
        <pc:spChg chg="mod">
          <ac:chgData name="Javaria Ghafoor" userId="96db4198-ac03-4ed7-9fcb-0221524d7946" providerId="ADAL" clId="{076D51C8-E111-4B4A-A8BD-68C0934D1918}" dt="2020-06-06T06:15:35.878" v="1292" actId="20577"/>
          <ac:spMkLst>
            <pc:docMk/>
            <pc:sldMk cId="3169944970" sldId="367"/>
            <ac:spMk id="39" creationId="{E7297343-C1B1-4727-A05C-5B7E350CBFBE}"/>
          </ac:spMkLst>
        </pc:spChg>
      </pc:sldChg>
      <pc:sldChg chg="modSp modAnim">
        <pc:chgData name="Javaria Ghafoor" userId="96db4198-ac03-4ed7-9fcb-0221524d7946" providerId="ADAL" clId="{076D51C8-E111-4B4A-A8BD-68C0934D1918}" dt="2020-06-06T06:17:01.664" v="1300" actId="20577"/>
        <pc:sldMkLst>
          <pc:docMk/>
          <pc:sldMk cId="2605758028" sldId="369"/>
        </pc:sldMkLst>
        <pc:spChg chg="mod">
          <ac:chgData name="Javaria Ghafoor" userId="96db4198-ac03-4ed7-9fcb-0221524d7946" providerId="ADAL" clId="{076D51C8-E111-4B4A-A8BD-68C0934D1918}" dt="2020-06-06T06:17:01.664" v="1300" actId="20577"/>
          <ac:spMkLst>
            <pc:docMk/>
            <pc:sldMk cId="2605758028" sldId="369"/>
            <ac:spMk id="39" creationId="{E7297343-C1B1-4727-A05C-5B7E350CBFBE}"/>
          </ac:spMkLst>
        </pc:spChg>
      </pc:sldChg>
      <pc:sldChg chg="modSp modAnim">
        <pc:chgData name="Javaria Ghafoor" userId="96db4198-ac03-4ed7-9fcb-0221524d7946" providerId="ADAL" clId="{076D51C8-E111-4B4A-A8BD-68C0934D1918}" dt="2020-06-06T06:17:22.859" v="1308" actId="20577"/>
        <pc:sldMkLst>
          <pc:docMk/>
          <pc:sldMk cId="2865369101" sldId="370"/>
        </pc:sldMkLst>
        <pc:spChg chg="mod">
          <ac:chgData name="Javaria Ghafoor" userId="96db4198-ac03-4ed7-9fcb-0221524d7946" providerId="ADAL" clId="{076D51C8-E111-4B4A-A8BD-68C0934D1918}" dt="2020-06-06T06:17:22.859" v="1308" actId="20577"/>
          <ac:spMkLst>
            <pc:docMk/>
            <pc:sldMk cId="2865369101" sldId="370"/>
            <ac:spMk id="39" creationId="{E7297343-C1B1-4727-A05C-5B7E350CBFBE}"/>
          </ac:spMkLst>
        </pc:spChg>
      </pc:sldChg>
      <pc:sldChg chg="addSp modSp add mod setBg">
        <pc:chgData name="Javaria Ghafoor" userId="96db4198-ac03-4ed7-9fcb-0221524d7946" providerId="ADAL" clId="{076D51C8-E111-4B4A-A8BD-68C0934D1918}" dt="2020-06-06T05:33:59.546" v="1268" actId="27614"/>
        <pc:sldMkLst>
          <pc:docMk/>
          <pc:sldMk cId="1694746510" sldId="371"/>
        </pc:sldMkLst>
        <pc:spChg chg="mod">
          <ac:chgData name="Javaria Ghafoor" userId="96db4198-ac03-4ed7-9fcb-0221524d7946" providerId="ADAL" clId="{076D51C8-E111-4B4A-A8BD-68C0934D1918}" dt="2020-06-06T05:33:49.935" v="1267" actId="26606"/>
          <ac:spMkLst>
            <pc:docMk/>
            <pc:sldMk cId="1694746510" sldId="371"/>
            <ac:spMk id="4" creationId="{A84728EE-A330-40D0-86E2-6AB8986EB234}"/>
          </ac:spMkLst>
        </pc:spChg>
        <pc:picChg chg="add mod">
          <ac:chgData name="Javaria Ghafoor" userId="96db4198-ac03-4ed7-9fcb-0221524d7946" providerId="ADAL" clId="{076D51C8-E111-4B4A-A8BD-68C0934D1918}" dt="2020-06-06T05:33:59.546" v="1268" actId="27614"/>
          <ac:picMkLst>
            <pc:docMk/>
            <pc:sldMk cId="1694746510" sldId="371"/>
            <ac:picMk id="6" creationId="{66FFF71E-CC63-439C-B10D-5B58A961BAC3}"/>
          </ac:picMkLst>
        </pc:picChg>
      </pc:sldChg>
      <pc:sldChg chg="modSp add del">
        <pc:chgData name="Javaria Ghafoor" userId="96db4198-ac03-4ed7-9fcb-0221524d7946" providerId="ADAL" clId="{076D51C8-E111-4B4A-A8BD-68C0934D1918}" dt="2020-06-06T05:27:12.672" v="1245" actId="2696"/>
        <pc:sldMkLst>
          <pc:docMk/>
          <pc:sldMk cId="2050435434" sldId="371"/>
        </pc:sldMkLst>
        <pc:spChg chg="mod">
          <ac:chgData name="Javaria Ghafoor" userId="96db4198-ac03-4ed7-9fcb-0221524d7946" providerId="ADAL" clId="{076D51C8-E111-4B4A-A8BD-68C0934D1918}" dt="2020-06-06T05:26:47.686" v="1244" actId="20577"/>
          <ac:spMkLst>
            <pc:docMk/>
            <pc:sldMk cId="2050435434" sldId="371"/>
            <ac:spMk id="2" creationId="{A846FDE7-F568-467B-A198-50EFAD454C32}"/>
          </ac:spMkLst>
        </pc:spChg>
      </pc:sldChg>
    </pc:docChg>
  </pc:docChgLst>
  <pc:docChgLst>
    <pc:chgData name="ALIZAH GUL MEMON" userId="S::amemon.bsphy04sns@student.nust.edu.pk::f033b0c4-e24d-42d0-a7c8-2856ef9642af" providerId="AD" clId="Web-{52BADEB1-33A1-4E79-A543-6155DE1A0A41}"/>
    <pc:docChg chg="addSld">
      <pc:chgData name="ALIZAH GUL MEMON" userId="S::amemon.bsphy04sns@student.nust.edu.pk::f033b0c4-e24d-42d0-a7c8-2856ef9642af" providerId="AD" clId="Web-{52BADEB1-33A1-4E79-A543-6155DE1A0A41}" dt="2020-05-18T12:11:49.385" v="0"/>
      <pc:docMkLst>
        <pc:docMk/>
      </pc:docMkLst>
      <pc:sldChg chg="new">
        <pc:chgData name="ALIZAH GUL MEMON" userId="S::amemon.bsphy04sns@student.nust.edu.pk::f033b0c4-e24d-42d0-a7c8-2856ef9642af" providerId="AD" clId="Web-{52BADEB1-33A1-4E79-A543-6155DE1A0A41}" dt="2020-05-18T12:11:49.385" v="0"/>
        <pc:sldMkLst>
          <pc:docMk/>
          <pc:sldMk cId="4260672810" sldId="258"/>
        </pc:sldMkLst>
      </pc:sldChg>
    </pc:docChg>
  </pc:docChgLst>
  <pc:docChgLst>
    <pc:chgData name="ALIZAH GUL MEMON" userId="f033b0c4-e24d-42d0-a7c8-2856ef9642af" providerId="ADAL" clId="{42577638-6F6D-4139-96C0-6F4D85749413}"/>
    <pc:docChg chg="undo redo custSel mod addSld delSld modSld sldOrd delMainMaster">
      <pc:chgData name="ALIZAH GUL MEMON" userId="f033b0c4-e24d-42d0-a7c8-2856ef9642af" providerId="ADAL" clId="{42577638-6F6D-4139-96C0-6F4D85749413}" dt="2020-06-06T08:27:24.307" v="4086"/>
      <pc:docMkLst>
        <pc:docMk/>
      </pc:docMkLst>
      <pc:sldChg chg="addSp delSp modSp mod delDesignElem">
        <pc:chgData name="ALIZAH GUL MEMON" userId="f033b0c4-e24d-42d0-a7c8-2856ef9642af" providerId="ADAL" clId="{42577638-6F6D-4139-96C0-6F4D85749413}" dt="2020-06-04T11:08:21.690" v="680" actId="20577"/>
        <pc:sldMkLst>
          <pc:docMk/>
          <pc:sldMk cId="109857222" sldId="256"/>
        </pc:sldMkLst>
        <pc:spChg chg="mod">
          <ac:chgData name="ALIZAH GUL MEMON" userId="f033b0c4-e24d-42d0-a7c8-2856ef9642af" providerId="ADAL" clId="{42577638-6F6D-4139-96C0-6F4D85749413}" dt="2020-05-19T12:51:55.957" v="659" actId="2660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ALIZAH GUL MEMON" userId="f033b0c4-e24d-42d0-a7c8-2856ef9642af" providerId="ADAL" clId="{42577638-6F6D-4139-96C0-6F4D85749413}" dt="2020-06-04T11:08:21.690" v="680" actId="20577"/>
          <ac:spMkLst>
            <pc:docMk/>
            <pc:sldMk cId="109857222" sldId="256"/>
            <ac:spMk id="3" creationId="{00000000-0000-0000-0000-000000000000}"/>
          </ac:spMkLst>
        </pc:spChg>
        <pc:spChg chg="del">
          <ac:chgData name="ALIZAH GUL MEMON" userId="f033b0c4-e24d-42d0-a7c8-2856ef9642af" providerId="ADAL" clId="{42577638-6F6D-4139-96C0-6F4D85749413}" dt="2020-05-19T12:50:28.373" v="656"/>
          <ac:spMkLst>
            <pc:docMk/>
            <pc:sldMk cId="109857222" sldId="256"/>
            <ac:spMk id="5" creationId="{CAAB0C47-03D3-4EC5-9300-FE0F7101422B}"/>
          </ac:spMkLst>
        </pc:spChg>
        <pc:spChg chg="del">
          <ac:chgData name="ALIZAH GUL MEMON" userId="f033b0c4-e24d-42d0-a7c8-2856ef9642af" providerId="ADAL" clId="{42577638-6F6D-4139-96C0-6F4D85749413}" dt="2020-05-19T12:50:28.373" v="656"/>
          <ac:spMkLst>
            <pc:docMk/>
            <pc:sldMk cId="109857222" sldId="256"/>
            <ac:spMk id="6" creationId="{8EC4BECB-3915-428C-B97E-9B2A95053DBE}"/>
          </ac:spMkLst>
        </pc:spChg>
        <pc:spChg chg="add del">
          <ac:chgData name="ALIZAH GUL MEMON" userId="f033b0c4-e24d-42d0-a7c8-2856ef9642af" providerId="ADAL" clId="{42577638-6F6D-4139-96C0-6F4D85749413}" dt="2020-05-19T12:53:00.965" v="661"/>
          <ac:spMkLst>
            <pc:docMk/>
            <pc:sldMk cId="109857222" sldId="256"/>
            <ac:spMk id="7" creationId="{D46B04C9-B85D-45AA-A7D1-483C3CA6DA19}"/>
          </ac:spMkLst>
        </pc:spChg>
        <pc:cxnChg chg="del">
          <ac:chgData name="ALIZAH GUL MEMON" userId="f033b0c4-e24d-42d0-a7c8-2856ef9642af" providerId="ADAL" clId="{42577638-6F6D-4139-96C0-6F4D85749413}" dt="2020-05-19T12:50:28.373" v="656"/>
          <ac:cxnSpMkLst>
            <pc:docMk/>
            <pc:sldMk cId="109857222" sldId="256"/>
            <ac:cxnSpMk id="12" creationId="{62FE8E50-044C-4BD7-A1B4-BC8AF7CDCF76}"/>
          </ac:cxnSpMkLst>
        </pc:cxnChg>
      </pc:sldChg>
      <pc:sldChg chg="addSp delSp modSp mod modTransition setBg">
        <pc:chgData name="ALIZAH GUL MEMON" userId="f033b0c4-e24d-42d0-a7c8-2856ef9642af" providerId="ADAL" clId="{42577638-6F6D-4139-96C0-6F4D85749413}" dt="2020-06-06T01:11:27.867" v="1564"/>
        <pc:sldMkLst>
          <pc:docMk/>
          <pc:sldMk cId="1520884987" sldId="257"/>
        </pc:sldMkLst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1520884987" sldId="257"/>
            <ac:spMk id="2" creationId="{CD642D03-A82C-4C92-87CE-EE84CD4AFF92}"/>
          </ac:spMkLst>
        </pc:spChg>
        <pc:spChg chg="add del mod">
          <ac:chgData name="ALIZAH GUL MEMON" userId="f033b0c4-e24d-42d0-a7c8-2856ef9642af" providerId="ADAL" clId="{42577638-6F6D-4139-96C0-6F4D85749413}" dt="2020-05-19T12:53:00.965" v="661"/>
          <ac:spMkLst>
            <pc:docMk/>
            <pc:sldMk cId="1520884987" sldId="257"/>
            <ac:spMk id="3" creationId="{9D4667D6-CC0D-4577-BFE5-D374A10F6A00}"/>
          </ac:spMkLst>
        </pc:spChg>
        <pc:graphicFrameChg chg="add del">
          <ac:chgData name="ALIZAH GUL MEMON" userId="f033b0c4-e24d-42d0-a7c8-2856ef9642af" providerId="ADAL" clId="{42577638-6F6D-4139-96C0-6F4D85749413}" dt="2020-05-18T12:23:26.838" v="306" actId="26606"/>
          <ac:graphicFrameMkLst>
            <pc:docMk/>
            <pc:sldMk cId="1520884987" sldId="257"/>
            <ac:graphicFrameMk id="5" creationId="{6C1C519B-B83E-4E6F-B91B-D98A84D6AD19}"/>
          </ac:graphicFrameMkLst>
        </pc:graphicFrameChg>
        <pc:graphicFrameChg chg="add del">
          <ac:chgData name="ALIZAH GUL MEMON" userId="f033b0c4-e24d-42d0-a7c8-2856ef9642af" providerId="ADAL" clId="{42577638-6F6D-4139-96C0-6F4D85749413}" dt="2020-05-18T12:23:32.176" v="308" actId="26606"/>
          <ac:graphicFrameMkLst>
            <pc:docMk/>
            <pc:sldMk cId="1520884987" sldId="257"/>
            <ac:graphicFrameMk id="7" creationId="{4621EB72-C197-414A-B5E5-6394C1C37F57}"/>
          </ac:graphicFrameMkLst>
        </pc:graphicFrameChg>
      </pc:sldChg>
      <pc:sldChg chg="modSp del mod">
        <pc:chgData name="ALIZAH GUL MEMON" userId="f033b0c4-e24d-42d0-a7c8-2856ef9642af" providerId="ADAL" clId="{42577638-6F6D-4139-96C0-6F4D85749413}" dt="2020-05-19T04:08:52.555" v="309" actId="47"/>
        <pc:sldMkLst>
          <pc:docMk/>
          <pc:sldMk cId="4260672810" sldId="258"/>
        </pc:sldMkLst>
        <pc:spChg chg="mod">
          <ac:chgData name="ALIZAH GUL MEMON" userId="f033b0c4-e24d-42d0-a7c8-2856ef9642af" providerId="ADAL" clId="{42577638-6F6D-4139-96C0-6F4D85749413}" dt="2020-05-18T12:13:08.866" v="55" actId="20577"/>
          <ac:spMkLst>
            <pc:docMk/>
            <pc:sldMk cId="4260672810" sldId="258"/>
            <ac:spMk id="2" creationId="{C102A545-6FB4-47DA-A2A9-B39D39F27ADA}"/>
          </ac:spMkLst>
        </pc:spChg>
      </pc:sldChg>
      <pc:sldChg chg="modSp new mod ord">
        <pc:chgData name="ALIZAH GUL MEMON" userId="f033b0c4-e24d-42d0-a7c8-2856ef9642af" providerId="ADAL" clId="{42577638-6F6D-4139-96C0-6F4D85749413}" dt="2020-05-19T12:53:00.965" v="661"/>
        <pc:sldMkLst>
          <pc:docMk/>
          <pc:sldMk cId="1979963973" sldId="259"/>
        </pc:sldMkLst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1979963973" sldId="259"/>
            <ac:spMk id="2" creationId="{FCFDCB4E-F99E-488C-9DCB-0BA8CCD3187E}"/>
          </ac:spMkLst>
        </pc:spChg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1979963973" sldId="259"/>
            <ac:spMk id="3" creationId="{21499760-401A-4284-8800-1C8774C079BD}"/>
          </ac:spMkLst>
        </pc:spChg>
      </pc:sldChg>
      <pc:sldChg chg="modSp new del mod">
        <pc:chgData name="ALIZAH GUL MEMON" userId="f033b0c4-e24d-42d0-a7c8-2856ef9642af" providerId="ADAL" clId="{42577638-6F6D-4139-96C0-6F4D85749413}" dt="2020-05-18T12:13:56.878" v="93" actId="47"/>
        <pc:sldMkLst>
          <pc:docMk/>
          <pc:sldMk cId="2745507017" sldId="259"/>
        </pc:sldMkLst>
        <pc:spChg chg="mod">
          <ac:chgData name="ALIZAH GUL MEMON" userId="f033b0c4-e24d-42d0-a7c8-2856ef9642af" providerId="ADAL" clId="{42577638-6F6D-4139-96C0-6F4D85749413}" dt="2020-05-18T12:13:20.607" v="75" actId="20577"/>
          <ac:spMkLst>
            <pc:docMk/>
            <pc:sldMk cId="2745507017" sldId="259"/>
            <ac:spMk id="2" creationId="{6E806184-4A15-48B7-882E-D4C88073CFE1}"/>
          </ac:spMkLst>
        </pc:spChg>
      </pc:sldChg>
      <pc:sldChg chg="addSp delSp modSp new mod ord setBg delDesignElem">
        <pc:chgData name="ALIZAH GUL MEMON" userId="f033b0c4-e24d-42d0-a7c8-2856ef9642af" providerId="ADAL" clId="{42577638-6F6D-4139-96C0-6F4D85749413}" dt="2020-05-19T12:50:28.373" v="656"/>
        <pc:sldMkLst>
          <pc:docMk/>
          <pc:sldMk cId="59158285" sldId="260"/>
        </pc:sldMkLst>
        <pc:spChg chg="del">
          <ac:chgData name="ALIZAH GUL MEMON" userId="f033b0c4-e24d-42d0-a7c8-2856ef9642af" providerId="ADAL" clId="{42577638-6F6D-4139-96C0-6F4D85749413}" dt="2020-05-18T12:18:27.638" v="109"/>
          <ac:spMkLst>
            <pc:docMk/>
            <pc:sldMk cId="59158285" sldId="260"/>
            <ac:spMk id="2" creationId="{3CBEA73D-4D55-4829-A154-6F862D9AF665}"/>
          </ac:spMkLst>
        </pc:spChg>
        <pc:spChg chg="del">
          <ac:chgData name="ALIZAH GUL MEMON" userId="f033b0c4-e24d-42d0-a7c8-2856ef9642af" providerId="ADAL" clId="{42577638-6F6D-4139-96C0-6F4D85749413}" dt="2020-05-18T12:18:27.638" v="109"/>
          <ac:spMkLst>
            <pc:docMk/>
            <pc:sldMk cId="59158285" sldId="260"/>
            <ac:spMk id="3" creationId="{97084959-ABA4-49D7-83D7-60E0A9CAACA5}"/>
          </ac:spMkLst>
        </pc:spChg>
        <pc:spChg chg="add mod">
          <ac:chgData name="ALIZAH GUL MEMON" userId="f033b0c4-e24d-42d0-a7c8-2856ef9642af" providerId="ADAL" clId="{42577638-6F6D-4139-96C0-6F4D85749413}" dt="2020-05-18T12:19:58.864" v="130" actId="26606"/>
          <ac:spMkLst>
            <pc:docMk/>
            <pc:sldMk cId="59158285" sldId="260"/>
            <ac:spMk id="4" creationId="{A84728EE-A330-40D0-86E2-6AB8986EB234}"/>
          </ac:spMkLst>
        </pc:spChg>
        <pc:spChg chg="add del">
          <ac:chgData name="ALIZAH GUL MEMON" userId="f033b0c4-e24d-42d0-a7c8-2856ef9642af" providerId="ADAL" clId="{42577638-6F6D-4139-96C0-6F4D85749413}" dt="2020-05-18T12:19:58.864" v="130" actId="26606"/>
          <ac:spMkLst>
            <pc:docMk/>
            <pc:sldMk cId="59158285" sldId="260"/>
            <ac:spMk id="9" creationId="{D3B96F23-8753-4C46-B0E7-444CF5F18BEB}"/>
          </ac:spMkLst>
        </pc:spChg>
        <pc:spChg chg="add del">
          <ac:chgData name="ALIZAH GUL MEMON" userId="f033b0c4-e24d-42d0-a7c8-2856ef9642af" providerId="ADAL" clId="{42577638-6F6D-4139-96C0-6F4D85749413}" dt="2020-05-18T12:19:57.479" v="127" actId="26606"/>
          <ac:spMkLst>
            <pc:docMk/>
            <pc:sldMk cId="59158285" sldId="260"/>
            <ac:spMk id="16" creationId="{BCA2EB72-13DC-4DC6-B461-3B036C55B925}"/>
          </ac:spMkLst>
        </pc:spChg>
        <pc:spChg chg="add del">
          <ac:chgData name="ALIZAH GUL MEMON" userId="f033b0c4-e24d-42d0-a7c8-2856ef9642af" providerId="ADAL" clId="{42577638-6F6D-4139-96C0-6F4D85749413}" dt="2020-05-18T12:19:58.835" v="129" actId="26606"/>
          <ac:spMkLst>
            <pc:docMk/>
            <pc:sldMk cId="59158285" sldId="260"/>
            <ac:spMk id="20" creationId="{D3B96F23-8753-4C46-B0E7-444CF5F18BEB}"/>
          </ac:spMkLst>
        </pc:spChg>
        <pc:spChg chg="add del">
          <ac:chgData name="ALIZAH GUL MEMON" userId="f033b0c4-e24d-42d0-a7c8-2856ef9642af" providerId="ADAL" clId="{42577638-6F6D-4139-96C0-6F4D85749413}" dt="2020-05-19T12:50:28.373" v="656"/>
          <ac:spMkLst>
            <pc:docMk/>
            <pc:sldMk cId="59158285" sldId="260"/>
            <ac:spMk id="23" creationId="{BCA2EB72-13DC-4DC6-B461-3B036C55B925}"/>
          </ac:spMkLst>
        </pc:spChg>
        <pc:cxnChg chg="add del">
          <ac:chgData name="ALIZAH GUL MEMON" userId="f033b0c4-e24d-42d0-a7c8-2856ef9642af" providerId="ADAL" clId="{42577638-6F6D-4139-96C0-6F4D85749413}" dt="2020-05-18T12:19:58.864" v="130" actId="26606"/>
          <ac:cxnSpMkLst>
            <pc:docMk/>
            <pc:sldMk cId="59158285" sldId="260"/>
            <ac:cxnSpMk id="11" creationId="{E32FBEEC-2018-4C8E-9F88-AE744C23D9A8}"/>
          </ac:cxnSpMkLst>
        </pc:cxnChg>
        <pc:cxnChg chg="add del">
          <ac:chgData name="ALIZAH GUL MEMON" userId="f033b0c4-e24d-42d0-a7c8-2856ef9642af" providerId="ADAL" clId="{42577638-6F6D-4139-96C0-6F4D85749413}" dt="2020-05-18T12:19:57.479" v="127" actId="26606"/>
          <ac:cxnSpMkLst>
            <pc:docMk/>
            <pc:sldMk cId="59158285" sldId="260"/>
            <ac:cxnSpMk id="18" creationId="{C8F75BF3-096E-451E-A222-96A7F0946814}"/>
          </ac:cxnSpMkLst>
        </pc:cxnChg>
        <pc:cxnChg chg="add del">
          <ac:chgData name="ALIZAH GUL MEMON" userId="f033b0c4-e24d-42d0-a7c8-2856ef9642af" providerId="ADAL" clId="{42577638-6F6D-4139-96C0-6F4D85749413}" dt="2020-05-18T12:19:58.835" v="129" actId="26606"/>
          <ac:cxnSpMkLst>
            <pc:docMk/>
            <pc:sldMk cId="59158285" sldId="260"/>
            <ac:cxnSpMk id="21" creationId="{E32FBEEC-2018-4C8E-9F88-AE744C23D9A8}"/>
          </ac:cxnSpMkLst>
        </pc:cxnChg>
        <pc:cxnChg chg="add del">
          <ac:chgData name="ALIZAH GUL MEMON" userId="f033b0c4-e24d-42d0-a7c8-2856ef9642af" providerId="ADAL" clId="{42577638-6F6D-4139-96C0-6F4D85749413}" dt="2020-05-19T12:50:28.373" v="656"/>
          <ac:cxnSpMkLst>
            <pc:docMk/>
            <pc:sldMk cId="59158285" sldId="260"/>
            <ac:cxnSpMk id="24" creationId="{C8F75BF3-096E-451E-A222-96A7F0946814}"/>
          </ac:cxnSpMkLst>
        </pc:cxnChg>
      </pc:sldChg>
      <pc:sldChg chg="modSp new del mod">
        <pc:chgData name="ALIZAH GUL MEMON" userId="f033b0c4-e24d-42d0-a7c8-2856ef9642af" providerId="ADAL" clId="{42577638-6F6D-4139-96C0-6F4D85749413}" dt="2020-05-18T12:13:53.178" v="92" actId="47"/>
        <pc:sldMkLst>
          <pc:docMk/>
          <pc:sldMk cId="222418701" sldId="260"/>
        </pc:sldMkLst>
        <pc:spChg chg="mod">
          <ac:chgData name="ALIZAH GUL MEMON" userId="f033b0c4-e24d-42d0-a7c8-2856ef9642af" providerId="ADAL" clId="{42577638-6F6D-4139-96C0-6F4D85749413}" dt="2020-05-18T12:13:42.254" v="91" actId="20577"/>
          <ac:spMkLst>
            <pc:docMk/>
            <pc:sldMk cId="222418701" sldId="260"/>
            <ac:spMk id="2" creationId="{480CE852-FFB9-4D1B-85BD-E3CE190FCC96}"/>
          </ac:spMkLst>
        </pc:spChg>
      </pc:sldChg>
      <pc:sldChg chg="new del">
        <pc:chgData name="ALIZAH GUL MEMON" userId="f033b0c4-e24d-42d0-a7c8-2856ef9642af" providerId="ADAL" clId="{42577638-6F6D-4139-96C0-6F4D85749413}" dt="2020-05-18T12:13:39.894" v="89" actId="680"/>
        <pc:sldMkLst>
          <pc:docMk/>
          <pc:sldMk cId="919983272" sldId="261"/>
        </pc:sldMkLst>
      </pc:sldChg>
      <pc:sldChg chg="delSp modSp delDesignElem">
        <pc:chgData name="ALIZAH GUL MEMON" userId="f033b0c4-e24d-42d0-a7c8-2856ef9642af" providerId="ADAL" clId="{42577638-6F6D-4139-96C0-6F4D85749413}" dt="2020-05-19T12:53:33.632" v="665" actId="207"/>
        <pc:sldMkLst>
          <pc:docMk/>
          <pc:sldMk cId="3693242325" sldId="261"/>
        </pc:sldMkLst>
        <pc:spChg chg="mod">
          <ac:chgData name="ALIZAH GUL MEMON" userId="f033b0c4-e24d-42d0-a7c8-2856ef9642af" providerId="ADAL" clId="{42577638-6F6D-4139-96C0-6F4D85749413}" dt="2020-05-19T12:53:33.632" v="665" actId="207"/>
          <ac:spMkLst>
            <pc:docMk/>
            <pc:sldMk cId="3693242325" sldId="261"/>
            <ac:spMk id="8" creationId="{00000000-0000-0000-0000-000000000000}"/>
          </ac:spMkLst>
        </pc:spChg>
        <pc:spChg chg="del">
          <ac:chgData name="ALIZAH GUL MEMON" userId="f033b0c4-e24d-42d0-a7c8-2856ef9642af" providerId="ADAL" clId="{42577638-6F6D-4139-96C0-6F4D85749413}" dt="2020-05-19T12:50:28.373" v="656"/>
          <ac:spMkLst>
            <pc:docMk/>
            <pc:sldMk cId="3693242325" sldId="261"/>
            <ac:spMk id="9" creationId="{D82A7942-5631-47FC-9908-0E14371AEFDD}"/>
          </ac:spMkLst>
        </pc:spChg>
        <pc:spChg chg="mod">
          <ac:chgData name="ALIZAH GUL MEMON" userId="f033b0c4-e24d-42d0-a7c8-2856ef9642af" providerId="ADAL" clId="{42577638-6F6D-4139-96C0-6F4D85749413}" dt="2020-05-19T12:53:33.632" v="665" actId="207"/>
          <ac:spMkLst>
            <pc:docMk/>
            <pc:sldMk cId="3693242325" sldId="261"/>
            <ac:spMk id="14" creationId="{00000000-0000-0000-0000-000000000000}"/>
          </ac:spMkLst>
        </pc:spChg>
        <pc:spChg chg="mod">
          <ac:chgData name="ALIZAH GUL MEMON" userId="f033b0c4-e24d-42d0-a7c8-2856ef9642af" providerId="ADAL" clId="{42577638-6F6D-4139-96C0-6F4D85749413}" dt="2020-05-19T12:53:33.632" v="665" actId="207"/>
          <ac:spMkLst>
            <pc:docMk/>
            <pc:sldMk cId="3693242325" sldId="261"/>
            <ac:spMk id="23" creationId="{00000000-0000-0000-0000-000000000000}"/>
          </ac:spMkLst>
        </pc:spChg>
        <pc:spChg chg="mod">
          <ac:chgData name="ALIZAH GUL MEMON" userId="f033b0c4-e24d-42d0-a7c8-2856ef9642af" providerId="ADAL" clId="{42577638-6F6D-4139-96C0-6F4D85749413}" dt="2020-05-19T12:53:33.632" v="665" actId="207"/>
          <ac:spMkLst>
            <pc:docMk/>
            <pc:sldMk cId="3693242325" sldId="261"/>
            <ac:spMk id="26" creationId="{00000000-0000-0000-0000-000000000000}"/>
          </ac:spMkLst>
        </pc:spChg>
        <pc:spChg chg="mod">
          <ac:chgData name="ALIZAH GUL MEMON" userId="f033b0c4-e24d-42d0-a7c8-2856ef9642af" providerId="ADAL" clId="{42577638-6F6D-4139-96C0-6F4D85749413}" dt="2020-05-19T12:53:33.632" v="665" actId="207"/>
          <ac:spMkLst>
            <pc:docMk/>
            <pc:sldMk cId="3693242325" sldId="261"/>
            <ac:spMk id="61" creationId="{00000000-0000-0000-0000-000000000000}"/>
          </ac:spMkLst>
        </pc:spChg>
        <pc:spChg chg="mod">
          <ac:chgData name="ALIZAH GUL MEMON" userId="f033b0c4-e24d-42d0-a7c8-2856ef9642af" providerId="ADAL" clId="{42577638-6F6D-4139-96C0-6F4D85749413}" dt="2020-05-19T12:53:33.632" v="665" actId="207"/>
          <ac:spMkLst>
            <pc:docMk/>
            <pc:sldMk cId="3693242325" sldId="261"/>
            <ac:spMk id="63" creationId="{00000000-0000-0000-0000-000000000000}"/>
          </ac:spMkLst>
        </pc:spChg>
        <pc:picChg chg="mod">
          <ac:chgData name="ALIZAH GUL MEMON" userId="f033b0c4-e24d-42d0-a7c8-2856ef9642af" providerId="ADAL" clId="{42577638-6F6D-4139-96C0-6F4D85749413}" dt="2020-05-19T12:53:33.632" v="665" actId="207"/>
          <ac:picMkLst>
            <pc:docMk/>
            <pc:sldMk cId="3693242325" sldId="261"/>
            <ac:picMk id="2" creationId="{00000000-0000-0000-0000-000000000000}"/>
          </ac:picMkLst>
        </pc:picChg>
        <pc:picChg chg="mod">
          <ac:chgData name="ALIZAH GUL MEMON" userId="f033b0c4-e24d-42d0-a7c8-2856ef9642af" providerId="ADAL" clId="{42577638-6F6D-4139-96C0-6F4D85749413}" dt="2020-05-19T12:53:33.632" v="665" actId="207"/>
          <ac:picMkLst>
            <pc:docMk/>
            <pc:sldMk cId="3693242325" sldId="261"/>
            <ac:picMk id="4" creationId="{D7ED933B-FDC2-404C-A3F5-5513F9E50609}"/>
          </ac:picMkLst>
        </pc:picChg>
        <pc:picChg chg="mod">
          <ac:chgData name="ALIZAH GUL MEMON" userId="f033b0c4-e24d-42d0-a7c8-2856ef9642af" providerId="ADAL" clId="{42577638-6F6D-4139-96C0-6F4D85749413}" dt="2020-05-19T12:53:33.632" v="665" actId="207"/>
          <ac:picMkLst>
            <pc:docMk/>
            <pc:sldMk cId="3693242325" sldId="261"/>
            <ac:picMk id="10" creationId="{00000000-0000-0000-0000-000000000000}"/>
          </ac:picMkLst>
        </pc:picChg>
        <pc:picChg chg="mod">
          <ac:chgData name="ALIZAH GUL MEMON" userId="f033b0c4-e24d-42d0-a7c8-2856ef9642af" providerId="ADAL" clId="{42577638-6F6D-4139-96C0-6F4D85749413}" dt="2020-05-19T12:53:33.632" v="665" actId="207"/>
          <ac:picMkLst>
            <pc:docMk/>
            <pc:sldMk cId="3693242325" sldId="261"/>
            <ac:picMk id="19" creationId="{00000000-0000-0000-0000-000000000000}"/>
          </ac:picMkLst>
        </pc:picChg>
        <pc:picChg chg="mod">
          <ac:chgData name="ALIZAH GUL MEMON" userId="f033b0c4-e24d-42d0-a7c8-2856ef9642af" providerId="ADAL" clId="{42577638-6F6D-4139-96C0-6F4D85749413}" dt="2020-05-19T12:53:33.632" v="665" actId="207"/>
          <ac:picMkLst>
            <pc:docMk/>
            <pc:sldMk cId="3693242325" sldId="261"/>
            <ac:picMk id="20" creationId="{00000000-0000-0000-0000-000000000000}"/>
          </ac:picMkLst>
        </pc:picChg>
        <pc:picChg chg="mod">
          <ac:chgData name="ALIZAH GUL MEMON" userId="f033b0c4-e24d-42d0-a7c8-2856ef9642af" providerId="ADAL" clId="{42577638-6F6D-4139-96C0-6F4D85749413}" dt="2020-05-19T12:53:33.632" v="665" actId="207"/>
          <ac:picMkLst>
            <pc:docMk/>
            <pc:sldMk cId="3693242325" sldId="261"/>
            <ac:picMk id="22" creationId="{00000000-0000-0000-0000-000000000000}"/>
          </ac:picMkLst>
        </pc:picChg>
        <pc:picChg chg="mod">
          <ac:chgData name="ALIZAH GUL MEMON" userId="f033b0c4-e24d-42d0-a7c8-2856ef9642af" providerId="ADAL" clId="{42577638-6F6D-4139-96C0-6F4D85749413}" dt="2020-05-19T12:53:33.632" v="665" actId="207"/>
          <ac:picMkLst>
            <pc:docMk/>
            <pc:sldMk cId="3693242325" sldId="261"/>
            <ac:picMk id="38" creationId="{00000000-0000-0000-0000-000000000000}"/>
          </ac:picMkLst>
        </pc:picChg>
        <pc:picChg chg="mod">
          <ac:chgData name="ALIZAH GUL MEMON" userId="f033b0c4-e24d-42d0-a7c8-2856ef9642af" providerId="ADAL" clId="{42577638-6F6D-4139-96C0-6F4D85749413}" dt="2020-05-19T12:53:33.632" v="665" actId="207"/>
          <ac:picMkLst>
            <pc:docMk/>
            <pc:sldMk cId="3693242325" sldId="261"/>
            <ac:picMk id="43" creationId="{00000000-0000-0000-0000-000000000000}"/>
          </ac:picMkLst>
        </pc:picChg>
        <pc:picChg chg="mod">
          <ac:chgData name="ALIZAH GUL MEMON" userId="f033b0c4-e24d-42d0-a7c8-2856ef9642af" providerId="ADAL" clId="{42577638-6F6D-4139-96C0-6F4D85749413}" dt="2020-05-19T12:53:33.632" v="665" actId="207"/>
          <ac:picMkLst>
            <pc:docMk/>
            <pc:sldMk cId="3693242325" sldId="261"/>
            <ac:picMk id="50" creationId="{00000000-0000-0000-0000-000000000000}"/>
          </ac:picMkLst>
        </pc:picChg>
        <pc:picChg chg="mod">
          <ac:chgData name="ALIZAH GUL MEMON" userId="f033b0c4-e24d-42d0-a7c8-2856ef9642af" providerId="ADAL" clId="{42577638-6F6D-4139-96C0-6F4D85749413}" dt="2020-05-19T12:53:33.632" v="665" actId="207"/>
          <ac:picMkLst>
            <pc:docMk/>
            <pc:sldMk cId="3693242325" sldId="261"/>
            <ac:picMk id="60" creationId="{00000000-0000-0000-0000-000000000000}"/>
          </ac:picMkLst>
        </pc:picChg>
        <pc:picChg chg="mod">
          <ac:chgData name="ALIZAH GUL MEMON" userId="f033b0c4-e24d-42d0-a7c8-2856ef9642af" providerId="ADAL" clId="{42577638-6F6D-4139-96C0-6F4D85749413}" dt="2020-05-19T12:53:33.632" v="665" actId="207"/>
          <ac:picMkLst>
            <pc:docMk/>
            <pc:sldMk cId="3693242325" sldId="261"/>
            <ac:picMk id="75" creationId="{00000000-0000-0000-0000-000000000000}"/>
          </ac:picMkLst>
        </pc:picChg>
        <pc:picChg chg="mod">
          <ac:chgData name="ALIZAH GUL MEMON" userId="f033b0c4-e24d-42d0-a7c8-2856ef9642af" providerId="ADAL" clId="{42577638-6F6D-4139-96C0-6F4D85749413}" dt="2020-05-19T12:53:33.632" v="665" actId="207"/>
          <ac:picMkLst>
            <pc:docMk/>
            <pc:sldMk cId="3693242325" sldId="261"/>
            <ac:picMk id="80" creationId="{00000000-0000-0000-0000-000000000000}"/>
          </ac:picMkLst>
        </pc:picChg>
        <pc:cxnChg chg="mod">
          <ac:chgData name="ALIZAH GUL MEMON" userId="f033b0c4-e24d-42d0-a7c8-2856ef9642af" providerId="ADAL" clId="{42577638-6F6D-4139-96C0-6F4D85749413}" dt="2020-05-19T12:53:33.632" v="665" actId="207"/>
          <ac:cxnSpMkLst>
            <pc:docMk/>
            <pc:sldMk cId="3693242325" sldId="261"/>
            <ac:cxnSpMk id="5" creationId="{00000000-0000-0000-0000-000000000000}"/>
          </ac:cxnSpMkLst>
        </pc:cxnChg>
        <pc:cxnChg chg="mod">
          <ac:chgData name="ALIZAH GUL MEMON" userId="f033b0c4-e24d-42d0-a7c8-2856ef9642af" providerId="ADAL" clId="{42577638-6F6D-4139-96C0-6F4D85749413}" dt="2020-05-19T12:53:33.632" v="665" actId="207"/>
          <ac:cxnSpMkLst>
            <pc:docMk/>
            <pc:sldMk cId="3693242325" sldId="261"/>
            <ac:cxnSpMk id="7" creationId="{00000000-0000-0000-0000-000000000000}"/>
          </ac:cxnSpMkLst>
        </pc:cxnChg>
        <pc:cxnChg chg="mod">
          <ac:chgData name="ALIZAH GUL MEMON" userId="f033b0c4-e24d-42d0-a7c8-2856ef9642af" providerId="ADAL" clId="{42577638-6F6D-4139-96C0-6F4D85749413}" dt="2020-05-19T12:53:33.632" v="665" actId="207"/>
          <ac:cxnSpMkLst>
            <pc:docMk/>
            <pc:sldMk cId="3693242325" sldId="261"/>
            <ac:cxnSpMk id="52" creationId="{00000000-0000-0000-0000-000000000000}"/>
          </ac:cxnSpMkLst>
        </pc:cxnChg>
      </pc:sldChg>
      <pc:sldChg chg="addSp delSp modSp mod setBg">
        <pc:chgData name="ALIZAH GUL MEMON" userId="f033b0c4-e24d-42d0-a7c8-2856ef9642af" providerId="ADAL" clId="{42577638-6F6D-4139-96C0-6F4D85749413}" dt="2020-05-19T07:40:11.908" v="346" actId="26606"/>
        <pc:sldMkLst>
          <pc:docMk/>
          <pc:sldMk cId="3510012840" sldId="262"/>
        </pc:sldMkLst>
        <pc:spChg chg="mod">
          <ac:chgData name="ALIZAH GUL MEMON" userId="f033b0c4-e24d-42d0-a7c8-2856ef9642af" providerId="ADAL" clId="{42577638-6F6D-4139-96C0-6F4D85749413}" dt="2020-05-19T07:40:11.908" v="346" actId="26606"/>
          <ac:spMkLst>
            <pc:docMk/>
            <pc:sldMk cId="3510012840" sldId="262"/>
            <ac:spMk id="2" creationId="{5364B708-6CCC-45B7-A1F4-43E2D66E83A1}"/>
          </ac:spMkLst>
        </pc:spChg>
        <pc:spChg chg="del">
          <ac:chgData name="ALIZAH GUL MEMON" userId="f033b0c4-e24d-42d0-a7c8-2856ef9642af" providerId="ADAL" clId="{42577638-6F6D-4139-96C0-6F4D85749413}" dt="2020-05-19T07:39:49.440" v="337" actId="478"/>
          <ac:spMkLst>
            <pc:docMk/>
            <pc:sldMk cId="3510012840" sldId="262"/>
            <ac:spMk id="3" creationId="{F4E7B1A2-E492-407C-B4FF-360E89E7E5A5}"/>
          </ac:spMkLst>
        </pc:spChg>
        <pc:picChg chg="add del">
          <ac:chgData name="ALIZAH GUL MEMON" userId="f033b0c4-e24d-42d0-a7c8-2856ef9642af" providerId="ADAL" clId="{42577638-6F6D-4139-96C0-6F4D85749413}" dt="2020-05-19T07:40:00.698" v="339" actId="26606"/>
          <ac:picMkLst>
            <pc:docMk/>
            <pc:sldMk cId="3510012840" sldId="262"/>
            <ac:picMk id="4" creationId="{C57EB2A3-445F-495D-A5DB-524B3E2EF021}"/>
          </ac:picMkLst>
        </pc:picChg>
        <pc:picChg chg="add del">
          <ac:chgData name="ALIZAH GUL MEMON" userId="f033b0c4-e24d-42d0-a7c8-2856ef9642af" providerId="ADAL" clId="{42577638-6F6D-4139-96C0-6F4D85749413}" dt="2020-05-19T07:40:02.155" v="341" actId="26606"/>
          <ac:picMkLst>
            <pc:docMk/>
            <pc:sldMk cId="3510012840" sldId="262"/>
            <ac:picMk id="6" creationId="{98099095-B846-497A-AA0F-E46FC5E63022}"/>
          </ac:picMkLst>
        </pc:picChg>
        <pc:picChg chg="add del">
          <ac:chgData name="ALIZAH GUL MEMON" userId="f033b0c4-e24d-42d0-a7c8-2856ef9642af" providerId="ADAL" clId="{42577638-6F6D-4139-96C0-6F4D85749413}" dt="2020-05-19T07:40:04.618" v="343" actId="26606"/>
          <ac:picMkLst>
            <pc:docMk/>
            <pc:sldMk cId="3510012840" sldId="262"/>
            <ac:picMk id="8" creationId="{C57EB2A3-445F-495D-A5DB-524B3E2EF021}"/>
          </ac:picMkLst>
        </pc:picChg>
        <pc:picChg chg="add del">
          <ac:chgData name="ALIZAH GUL MEMON" userId="f033b0c4-e24d-42d0-a7c8-2856ef9642af" providerId="ADAL" clId="{42577638-6F6D-4139-96C0-6F4D85749413}" dt="2020-05-19T07:40:11.761" v="345" actId="26606"/>
          <ac:picMkLst>
            <pc:docMk/>
            <pc:sldMk cId="3510012840" sldId="262"/>
            <ac:picMk id="10" creationId="{FBE0C498-E1C2-4749-99BE-09EE6C23144A}"/>
          </ac:picMkLst>
        </pc:picChg>
        <pc:picChg chg="add">
          <ac:chgData name="ALIZAH GUL MEMON" userId="f033b0c4-e24d-42d0-a7c8-2856ef9642af" providerId="ADAL" clId="{42577638-6F6D-4139-96C0-6F4D85749413}" dt="2020-05-19T07:40:11.908" v="346" actId="26606"/>
          <ac:picMkLst>
            <pc:docMk/>
            <pc:sldMk cId="3510012840" sldId="262"/>
            <ac:picMk id="12" creationId="{C57EB2A3-445F-495D-A5DB-524B3E2EF021}"/>
          </ac:picMkLst>
        </pc:picChg>
      </pc:sldChg>
      <pc:sldChg chg="addCm delCm modCm">
        <pc:chgData name="ALIZAH GUL MEMON" userId="f033b0c4-e24d-42d0-a7c8-2856ef9642af" providerId="ADAL" clId="{42577638-6F6D-4139-96C0-6F4D85749413}" dt="2020-06-06T06:28:17.910" v="4067" actId="1592"/>
        <pc:sldMkLst>
          <pc:docMk/>
          <pc:sldMk cId="2635501917" sldId="265"/>
        </pc:sldMkLst>
      </pc:sldChg>
      <pc:sldChg chg="addSp modSp new mod">
        <pc:chgData name="ALIZAH GUL MEMON" userId="f033b0c4-e24d-42d0-a7c8-2856ef9642af" providerId="ADAL" clId="{42577638-6F6D-4139-96C0-6F4D85749413}" dt="2020-05-19T12:53:00.965" v="661"/>
        <pc:sldMkLst>
          <pc:docMk/>
          <pc:sldMk cId="60651382" sldId="270"/>
        </pc:sldMkLst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60651382" sldId="270"/>
            <ac:spMk id="2" creationId="{A62CC2D3-32DD-4AC1-9E8F-2D6888B57057}"/>
          </ac:spMkLst>
        </pc:spChg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60651382" sldId="270"/>
            <ac:spMk id="3" creationId="{B4AF9B73-91B7-4546-B2F4-FAFAEBEB4884}"/>
          </ac:spMkLst>
        </pc:spChg>
        <pc:picChg chg="add mod">
          <ac:chgData name="ALIZAH GUL MEMON" userId="f033b0c4-e24d-42d0-a7c8-2856ef9642af" providerId="ADAL" clId="{42577638-6F6D-4139-96C0-6F4D85749413}" dt="2020-05-19T11:22:48.201" v="361" actId="1076"/>
          <ac:picMkLst>
            <pc:docMk/>
            <pc:sldMk cId="60651382" sldId="270"/>
            <ac:picMk id="4" creationId="{13EFEABB-DD90-41D0-9E87-3F776F628778}"/>
          </ac:picMkLst>
        </pc:picChg>
      </pc:sldChg>
      <pc:sldChg chg="addSp delSp modSp add mod setBg">
        <pc:chgData name="ALIZAH GUL MEMON" userId="f033b0c4-e24d-42d0-a7c8-2856ef9642af" providerId="ADAL" clId="{42577638-6F6D-4139-96C0-6F4D85749413}" dt="2020-05-19T12:53:00.965" v="661"/>
        <pc:sldMkLst>
          <pc:docMk/>
          <pc:sldMk cId="2078702796" sldId="271"/>
        </pc:sldMkLst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2078702796" sldId="271"/>
            <ac:spMk id="2" creationId="{A62CC2D3-32DD-4AC1-9E8F-2D6888B57057}"/>
          </ac:spMkLst>
        </pc:spChg>
        <pc:spChg chg="mod ord">
          <ac:chgData name="ALIZAH GUL MEMON" userId="f033b0c4-e24d-42d0-a7c8-2856ef9642af" providerId="ADAL" clId="{42577638-6F6D-4139-96C0-6F4D85749413}" dt="2020-05-19T12:53:00.965" v="661"/>
          <ac:spMkLst>
            <pc:docMk/>
            <pc:sldMk cId="2078702796" sldId="271"/>
            <ac:spMk id="3" creationId="{B4AF9B73-91B7-4546-B2F4-FAFAEBEB4884}"/>
          </ac:spMkLst>
        </pc:spChg>
        <pc:picChg chg="add mod">
          <ac:chgData name="ALIZAH GUL MEMON" userId="f033b0c4-e24d-42d0-a7c8-2856ef9642af" providerId="ADAL" clId="{42577638-6F6D-4139-96C0-6F4D85749413}" dt="2020-05-19T11:24:27.777" v="368" actId="26606"/>
          <ac:picMkLst>
            <pc:docMk/>
            <pc:sldMk cId="2078702796" sldId="271"/>
            <ac:picMk id="4" creationId="{7FDB175D-2F09-480D-A9CA-1394D03F2AE6}"/>
          </ac:picMkLst>
        </pc:picChg>
        <pc:picChg chg="add del mod">
          <ac:chgData name="ALIZAH GUL MEMON" userId="f033b0c4-e24d-42d0-a7c8-2856ef9642af" providerId="ADAL" clId="{42577638-6F6D-4139-96C0-6F4D85749413}" dt="2020-05-19T11:24:29.614" v="370"/>
          <ac:picMkLst>
            <pc:docMk/>
            <pc:sldMk cId="2078702796" sldId="271"/>
            <ac:picMk id="5" creationId="{E0C24666-EBB4-44B4-A444-15C5D56AF049}"/>
          </ac:picMkLst>
        </pc:picChg>
      </pc:sldChg>
      <pc:sldChg chg="addSp modSp add mod">
        <pc:chgData name="ALIZAH GUL MEMON" userId="f033b0c4-e24d-42d0-a7c8-2856ef9642af" providerId="ADAL" clId="{42577638-6F6D-4139-96C0-6F4D85749413}" dt="2020-05-19T12:53:00.965" v="661"/>
        <pc:sldMkLst>
          <pc:docMk/>
          <pc:sldMk cId="3023876647" sldId="272"/>
        </pc:sldMkLst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3023876647" sldId="272"/>
            <ac:spMk id="2" creationId="{A62CC2D3-32DD-4AC1-9E8F-2D6888B57057}"/>
          </ac:spMkLst>
        </pc:spChg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3023876647" sldId="272"/>
            <ac:spMk id="3" creationId="{B4AF9B73-91B7-4546-B2F4-FAFAEBEB4884}"/>
          </ac:spMkLst>
        </pc:spChg>
        <pc:picChg chg="add mod">
          <ac:chgData name="ALIZAH GUL MEMON" userId="f033b0c4-e24d-42d0-a7c8-2856ef9642af" providerId="ADAL" clId="{42577638-6F6D-4139-96C0-6F4D85749413}" dt="2020-05-19T11:26:09.515" v="374" actId="1076"/>
          <ac:picMkLst>
            <pc:docMk/>
            <pc:sldMk cId="3023876647" sldId="272"/>
            <ac:picMk id="4" creationId="{E56EDA4C-BF63-41CD-BC96-AE29969C794D}"/>
          </ac:picMkLst>
        </pc:picChg>
        <pc:picChg chg="add mod">
          <ac:chgData name="ALIZAH GUL MEMON" userId="f033b0c4-e24d-42d0-a7c8-2856ef9642af" providerId="ADAL" clId="{42577638-6F6D-4139-96C0-6F4D85749413}" dt="2020-05-19T11:26:10.618" v="375" actId="1076"/>
          <ac:picMkLst>
            <pc:docMk/>
            <pc:sldMk cId="3023876647" sldId="272"/>
            <ac:picMk id="5" creationId="{1AE6195A-0D97-4835-96C5-580EC2E4DA8F}"/>
          </ac:picMkLst>
        </pc:picChg>
      </pc:sldChg>
      <pc:sldChg chg="addSp modSp add mod">
        <pc:chgData name="ALIZAH GUL MEMON" userId="f033b0c4-e24d-42d0-a7c8-2856ef9642af" providerId="ADAL" clId="{42577638-6F6D-4139-96C0-6F4D85749413}" dt="2020-05-19T12:53:00.965" v="661"/>
        <pc:sldMkLst>
          <pc:docMk/>
          <pc:sldMk cId="3105180398" sldId="273"/>
        </pc:sldMkLst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3105180398" sldId="273"/>
            <ac:spMk id="2" creationId="{A62CC2D3-32DD-4AC1-9E8F-2D6888B57057}"/>
          </ac:spMkLst>
        </pc:spChg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3105180398" sldId="273"/>
            <ac:spMk id="3" creationId="{B4AF9B73-91B7-4546-B2F4-FAFAEBEB4884}"/>
          </ac:spMkLst>
        </pc:spChg>
        <pc:picChg chg="add mod">
          <ac:chgData name="ALIZAH GUL MEMON" userId="f033b0c4-e24d-42d0-a7c8-2856ef9642af" providerId="ADAL" clId="{42577638-6F6D-4139-96C0-6F4D85749413}" dt="2020-05-19T11:27:03.637" v="378" actId="1076"/>
          <ac:picMkLst>
            <pc:docMk/>
            <pc:sldMk cId="3105180398" sldId="273"/>
            <ac:picMk id="4" creationId="{4CBCBCAA-EFB8-4D47-A6F1-6B0511236FC9}"/>
          </ac:picMkLst>
        </pc:picChg>
        <pc:picChg chg="add mod">
          <ac:chgData name="ALIZAH GUL MEMON" userId="f033b0c4-e24d-42d0-a7c8-2856ef9642af" providerId="ADAL" clId="{42577638-6F6D-4139-96C0-6F4D85749413}" dt="2020-05-19T11:27:05.440" v="379" actId="1076"/>
          <ac:picMkLst>
            <pc:docMk/>
            <pc:sldMk cId="3105180398" sldId="273"/>
            <ac:picMk id="5" creationId="{9367463C-FBD0-4A2C-AD9F-B12DA1AF86C4}"/>
          </ac:picMkLst>
        </pc:picChg>
      </pc:sldChg>
      <pc:sldChg chg="addSp modSp add mod">
        <pc:chgData name="ALIZAH GUL MEMON" userId="f033b0c4-e24d-42d0-a7c8-2856ef9642af" providerId="ADAL" clId="{42577638-6F6D-4139-96C0-6F4D85749413}" dt="2020-05-19T12:53:00.965" v="661"/>
        <pc:sldMkLst>
          <pc:docMk/>
          <pc:sldMk cId="2834536129" sldId="274"/>
        </pc:sldMkLst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2834536129" sldId="274"/>
            <ac:spMk id="2" creationId="{A62CC2D3-32DD-4AC1-9E8F-2D6888B57057}"/>
          </ac:spMkLst>
        </pc:spChg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2834536129" sldId="274"/>
            <ac:spMk id="3" creationId="{B4AF9B73-91B7-4546-B2F4-FAFAEBEB4884}"/>
          </ac:spMkLst>
        </pc:spChg>
        <pc:picChg chg="add mod">
          <ac:chgData name="ALIZAH GUL MEMON" userId="f033b0c4-e24d-42d0-a7c8-2856ef9642af" providerId="ADAL" clId="{42577638-6F6D-4139-96C0-6F4D85749413}" dt="2020-05-19T11:27:44.805" v="381" actId="1076"/>
          <ac:picMkLst>
            <pc:docMk/>
            <pc:sldMk cId="2834536129" sldId="274"/>
            <ac:picMk id="4" creationId="{37A3632C-AFFF-45DA-87E6-B8FE8B85023E}"/>
          </ac:picMkLst>
        </pc:picChg>
        <pc:picChg chg="add mod">
          <ac:chgData name="ALIZAH GUL MEMON" userId="f033b0c4-e24d-42d0-a7c8-2856ef9642af" providerId="ADAL" clId="{42577638-6F6D-4139-96C0-6F4D85749413}" dt="2020-05-19T11:28:14.349" v="383" actId="1076"/>
          <ac:picMkLst>
            <pc:docMk/>
            <pc:sldMk cId="2834536129" sldId="274"/>
            <ac:picMk id="5" creationId="{AB65C4EC-5A21-4B4F-B861-0D34DD1C35B4}"/>
          </ac:picMkLst>
        </pc:picChg>
      </pc:sldChg>
      <pc:sldChg chg="addSp modSp add mod">
        <pc:chgData name="ALIZAH GUL MEMON" userId="f033b0c4-e24d-42d0-a7c8-2856ef9642af" providerId="ADAL" clId="{42577638-6F6D-4139-96C0-6F4D85749413}" dt="2020-05-19T12:53:00.965" v="661"/>
        <pc:sldMkLst>
          <pc:docMk/>
          <pc:sldMk cId="3964810819" sldId="275"/>
        </pc:sldMkLst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3964810819" sldId="275"/>
            <ac:spMk id="2" creationId="{A62CC2D3-32DD-4AC1-9E8F-2D6888B57057}"/>
          </ac:spMkLst>
        </pc:spChg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3964810819" sldId="275"/>
            <ac:spMk id="3" creationId="{B4AF9B73-91B7-4546-B2F4-FAFAEBEB4884}"/>
          </ac:spMkLst>
        </pc:spChg>
        <pc:picChg chg="add mod">
          <ac:chgData name="ALIZAH GUL MEMON" userId="f033b0c4-e24d-42d0-a7c8-2856ef9642af" providerId="ADAL" clId="{42577638-6F6D-4139-96C0-6F4D85749413}" dt="2020-05-19T11:29:17.093" v="387" actId="1076"/>
          <ac:picMkLst>
            <pc:docMk/>
            <pc:sldMk cId="3964810819" sldId="275"/>
            <ac:picMk id="4" creationId="{17D06CEC-C983-405E-A5F8-083BA2EEF16C}"/>
          </ac:picMkLst>
        </pc:picChg>
        <pc:picChg chg="add mod">
          <ac:chgData name="ALIZAH GUL MEMON" userId="f033b0c4-e24d-42d0-a7c8-2856ef9642af" providerId="ADAL" clId="{42577638-6F6D-4139-96C0-6F4D85749413}" dt="2020-05-19T11:29:19.959" v="388" actId="1076"/>
          <ac:picMkLst>
            <pc:docMk/>
            <pc:sldMk cId="3964810819" sldId="275"/>
            <ac:picMk id="5" creationId="{139C795B-08ED-42CB-9E14-ED48AD54A758}"/>
          </ac:picMkLst>
        </pc:picChg>
      </pc:sldChg>
      <pc:sldChg chg="addSp modSp add mod">
        <pc:chgData name="ALIZAH GUL MEMON" userId="f033b0c4-e24d-42d0-a7c8-2856ef9642af" providerId="ADAL" clId="{42577638-6F6D-4139-96C0-6F4D85749413}" dt="2020-05-19T12:53:00.965" v="661"/>
        <pc:sldMkLst>
          <pc:docMk/>
          <pc:sldMk cId="1201665172" sldId="276"/>
        </pc:sldMkLst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1201665172" sldId="276"/>
            <ac:spMk id="2" creationId="{A62CC2D3-32DD-4AC1-9E8F-2D6888B57057}"/>
          </ac:spMkLst>
        </pc:spChg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1201665172" sldId="276"/>
            <ac:spMk id="3" creationId="{B4AF9B73-91B7-4546-B2F4-FAFAEBEB4884}"/>
          </ac:spMkLst>
        </pc:spChg>
        <pc:picChg chg="add mod">
          <ac:chgData name="ALIZAH GUL MEMON" userId="f033b0c4-e24d-42d0-a7c8-2856ef9642af" providerId="ADAL" clId="{42577638-6F6D-4139-96C0-6F4D85749413}" dt="2020-05-19T11:29:50.556" v="390" actId="1076"/>
          <ac:picMkLst>
            <pc:docMk/>
            <pc:sldMk cId="1201665172" sldId="276"/>
            <ac:picMk id="4" creationId="{4AAB6407-47CF-4AC0-BDBD-25979827AB32}"/>
          </ac:picMkLst>
        </pc:picChg>
        <pc:picChg chg="add mod">
          <ac:chgData name="ALIZAH GUL MEMON" userId="f033b0c4-e24d-42d0-a7c8-2856ef9642af" providerId="ADAL" clId="{42577638-6F6D-4139-96C0-6F4D85749413}" dt="2020-05-19T11:34:39.931" v="392" actId="1076"/>
          <ac:picMkLst>
            <pc:docMk/>
            <pc:sldMk cId="1201665172" sldId="276"/>
            <ac:picMk id="5" creationId="{C69647A6-46D3-446A-8449-E3BB7CB7BC42}"/>
          </ac:picMkLst>
        </pc:picChg>
      </pc:sldChg>
      <pc:sldChg chg="addSp modSp add mod">
        <pc:chgData name="ALIZAH GUL MEMON" userId="f033b0c4-e24d-42d0-a7c8-2856ef9642af" providerId="ADAL" clId="{42577638-6F6D-4139-96C0-6F4D85749413}" dt="2020-05-19T12:53:00.965" v="661"/>
        <pc:sldMkLst>
          <pc:docMk/>
          <pc:sldMk cId="1533174338" sldId="277"/>
        </pc:sldMkLst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1533174338" sldId="277"/>
            <ac:spMk id="2" creationId="{A62CC2D3-32DD-4AC1-9E8F-2D6888B57057}"/>
          </ac:spMkLst>
        </pc:spChg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1533174338" sldId="277"/>
            <ac:spMk id="3" creationId="{B4AF9B73-91B7-4546-B2F4-FAFAEBEB4884}"/>
          </ac:spMkLst>
        </pc:spChg>
        <pc:picChg chg="add mod">
          <ac:chgData name="ALIZAH GUL MEMON" userId="f033b0c4-e24d-42d0-a7c8-2856ef9642af" providerId="ADAL" clId="{42577638-6F6D-4139-96C0-6F4D85749413}" dt="2020-05-19T11:35:04.507" v="394" actId="1076"/>
          <ac:picMkLst>
            <pc:docMk/>
            <pc:sldMk cId="1533174338" sldId="277"/>
            <ac:picMk id="4" creationId="{25968DEC-338B-43DA-BFF3-33D4ECBEEFE3}"/>
          </ac:picMkLst>
        </pc:picChg>
        <pc:picChg chg="add mod">
          <ac:chgData name="ALIZAH GUL MEMON" userId="f033b0c4-e24d-42d0-a7c8-2856ef9642af" providerId="ADAL" clId="{42577638-6F6D-4139-96C0-6F4D85749413}" dt="2020-05-19T11:35:27.448" v="396" actId="1076"/>
          <ac:picMkLst>
            <pc:docMk/>
            <pc:sldMk cId="1533174338" sldId="277"/>
            <ac:picMk id="5" creationId="{004761CA-8D85-446B-8D28-FFE78C3C0D5A}"/>
          </ac:picMkLst>
        </pc:picChg>
      </pc:sldChg>
      <pc:sldChg chg="addSp modSp add mod">
        <pc:chgData name="ALIZAH GUL MEMON" userId="f033b0c4-e24d-42d0-a7c8-2856ef9642af" providerId="ADAL" clId="{42577638-6F6D-4139-96C0-6F4D85749413}" dt="2020-05-19T12:53:00.965" v="661"/>
        <pc:sldMkLst>
          <pc:docMk/>
          <pc:sldMk cId="3359197148" sldId="278"/>
        </pc:sldMkLst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3359197148" sldId="278"/>
            <ac:spMk id="2" creationId="{A62CC2D3-32DD-4AC1-9E8F-2D6888B57057}"/>
          </ac:spMkLst>
        </pc:spChg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3359197148" sldId="278"/>
            <ac:spMk id="3" creationId="{B4AF9B73-91B7-4546-B2F4-FAFAEBEB4884}"/>
          </ac:spMkLst>
        </pc:spChg>
        <pc:picChg chg="add mod">
          <ac:chgData name="ALIZAH GUL MEMON" userId="f033b0c4-e24d-42d0-a7c8-2856ef9642af" providerId="ADAL" clId="{42577638-6F6D-4139-96C0-6F4D85749413}" dt="2020-05-19T11:38:13.309" v="398" actId="1076"/>
          <ac:picMkLst>
            <pc:docMk/>
            <pc:sldMk cId="3359197148" sldId="278"/>
            <ac:picMk id="4" creationId="{934D46BA-113B-4513-A0BF-6938A7171050}"/>
          </ac:picMkLst>
        </pc:picChg>
        <pc:picChg chg="add mod">
          <ac:chgData name="ALIZAH GUL MEMON" userId="f033b0c4-e24d-42d0-a7c8-2856ef9642af" providerId="ADAL" clId="{42577638-6F6D-4139-96C0-6F4D85749413}" dt="2020-05-19T11:38:46.155" v="400" actId="1076"/>
          <ac:picMkLst>
            <pc:docMk/>
            <pc:sldMk cId="3359197148" sldId="278"/>
            <ac:picMk id="5" creationId="{7E608217-A1FE-4BFB-93A3-45C9D5F02BC8}"/>
          </ac:picMkLst>
        </pc:picChg>
      </pc:sldChg>
      <pc:sldChg chg="addSp modSp add mod">
        <pc:chgData name="ALIZAH GUL MEMON" userId="f033b0c4-e24d-42d0-a7c8-2856ef9642af" providerId="ADAL" clId="{42577638-6F6D-4139-96C0-6F4D85749413}" dt="2020-05-19T12:53:00.965" v="661"/>
        <pc:sldMkLst>
          <pc:docMk/>
          <pc:sldMk cId="452599086" sldId="279"/>
        </pc:sldMkLst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452599086" sldId="279"/>
            <ac:spMk id="2" creationId="{A62CC2D3-32DD-4AC1-9E8F-2D6888B57057}"/>
          </ac:spMkLst>
        </pc:spChg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452599086" sldId="279"/>
            <ac:spMk id="3" creationId="{B4AF9B73-91B7-4546-B2F4-FAFAEBEB4884}"/>
          </ac:spMkLst>
        </pc:spChg>
        <pc:picChg chg="add mod">
          <ac:chgData name="ALIZAH GUL MEMON" userId="f033b0c4-e24d-42d0-a7c8-2856ef9642af" providerId="ADAL" clId="{42577638-6F6D-4139-96C0-6F4D85749413}" dt="2020-05-19T11:39:11.535" v="402" actId="1076"/>
          <ac:picMkLst>
            <pc:docMk/>
            <pc:sldMk cId="452599086" sldId="279"/>
            <ac:picMk id="4" creationId="{9E396806-B0B3-4029-989E-6AE4BE208522}"/>
          </ac:picMkLst>
        </pc:picChg>
        <pc:picChg chg="add mod">
          <ac:chgData name="ALIZAH GUL MEMON" userId="f033b0c4-e24d-42d0-a7c8-2856ef9642af" providerId="ADAL" clId="{42577638-6F6D-4139-96C0-6F4D85749413}" dt="2020-05-19T11:39:37.535" v="404" actId="1076"/>
          <ac:picMkLst>
            <pc:docMk/>
            <pc:sldMk cId="452599086" sldId="279"/>
            <ac:picMk id="5" creationId="{6646E566-FA13-4632-98F0-739E91542DE7}"/>
          </ac:picMkLst>
        </pc:picChg>
      </pc:sldChg>
      <pc:sldChg chg="addSp modSp add mod">
        <pc:chgData name="ALIZAH GUL MEMON" userId="f033b0c4-e24d-42d0-a7c8-2856ef9642af" providerId="ADAL" clId="{42577638-6F6D-4139-96C0-6F4D85749413}" dt="2020-05-19T12:53:00.965" v="661"/>
        <pc:sldMkLst>
          <pc:docMk/>
          <pc:sldMk cId="1169355537" sldId="280"/>
        </pc:sldMkLst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1169355537" sldId="280"/>
            <ac:spMk id="2" creationId="{A62CC2D3-32DD-4AC1-9E8F-2D6888B57057}"/>
          </ac:spMkLst>
        </pc:spChg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1169355537" sldId="280"/>
            <ac:spMk id="3" creationId="{B4AF9B73-91B7-4546-B2F4-FAFAEBEB4884}"/>
          </ac:spMkLst>
        </pc:spChg>
        <pc:picChg chg="add mod">
          <ac:chgData name="ALIZAH GUL MEMON" userId="f033b0c4-e24d-42d0-a7c8-2856ef9642af" providerId="ADAL" clId="{42577638-6F6D-4139-96C0-6F4D85749413}" dt="2020-05-19T11:40:55.259" v="406" actId="1076"/>
          <ac:picMkLst>
            <pc:docMk/>
            <pc:sldMk cId="1169355537" sldId="280"/>
            <ac:picMk id="4" creationId="{A6E2C0E4-C111-4A0E-9E78-441A72EB5CBE}"/>
          </ac:picMkLst>
        </pc:picChg>
        <pc:picChg chg="add mod">
          <ac:chgData name="ALIZAH GUL MEMON" userId="f033b0c4-e24d-42d0-a7c8-2856ef9642af" providerId="ADAL" clId="{42577638-6F6D-4139-96C0-6F4D85749413}" dt="2020-05-19T11:41:28.175" v="408" actId="1076"/>
          <ac:picMkLst>
            <pc:docMk/>
            <pc:sldMk cId="1169355537" sldId="280"/>
            <ac:picMk id="5" creationId="{424C4139-75D3-4D81-B591-D2F60FBDF036}"/>
          </ac:picMkLst>
        </pc:picChg>
      </pc:sldChg>
      <pc:sldChg chg="addSp modSp add mod">
        <pc:chgData name="ALIZAH GUL MEMON" userId="f033b0c4-e24d-42d0-a7c8-2856ef9642af" providerId="ADAL" clId="{42577638-6F6D-4139-96C0-6F4D85749413}" dt="2020-05-19T12:53:00.965" v="661"/>
        <pc:sldMkLst>
          <pc:docMk/>
          <pc:sldMk cId="2401238739" sldId="281"/>
        </pc:sldMkLst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2401238739" sldId="281"/>
            <ac:spMk id="2" creationId="{A62CC2D3-32DD-4AC1-9E8F-2D6888B57057}"/>
          </ac:spMkLst>
        </pc:spChg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2401238739" sldId="281"/>
            <ac:spMk id="3" creationId="{B4AF9B73-91B7-4546-B2F4-FAFAEBEB4884}"/>
          </ac:spMkLst>
        </pc:spChg>
        <pc:picChg chg="add mod">
          <ac:chgData name="ALIZAH GUL MEMON" userId="f033b0c4-e24d-42d0-a7c8-2856ef9642af" providerId="ADAL" clId="{42577638-6F6D-4139-96C0-6F4D85749413}" dt="2020-05-19T11:42:12.784" v="410" actId="1076"/>
          <ac:picMkLst>
            <pc:docMk/>
            <pc:sldMk cId="2401238739" sldId="281"/>
            <ac:picMk id="4" creationId="{6E874113-A7F3-4B5D-8683-3CC33A353A52}"/>
          </ac:picMkLst>
        </pc:picChg>
        <pc:picChg chg="add mod">
          <ac:chgData name="ALIZAH GUL MEMON" userId="f033b0c4-e24d-42d0-a7c8-2856ef9642af" providerId="ADAL" clId="{42577638-6F6D-4139-96C0-6F4D85749413}" dt="2020-05-19T11:42:46.470" v="412" actId="1076"/>
          <ac:picMkLst>
            <pc:docMk/>
            <pc:sldMk cId="2401238739" sldId="281"/>
            <ac:picMk id="5" creationId="{199ABEB1-8C43-4AA9-AB49-D318FF72F472}"/>
          </ac:picMkLst>
        </pc:picChg>
      </pc:sldChg>
      <pc:sldChg chg="addSp modSp add mod">
        <pc:chgData name="ALIZAH GUL MEMON" userId="f033b0c4-e24d-42d0-a7c8-2856ef9642af" providerId="ADAL" clId="{42577638-6F6D-4139-96C0-6F4D85749413}" dt="2020-05-19T12:53:00.965" v="661"/>
        <pc:sldMkLst>
          <pc:docMk/>
          <pc:sldMk cId="618825092" sldId="282"/>
        </pc:sldMkLst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618825092" sldId="282"/>
            <ac:spMk id="2" creationId="{A62CC2D3-32DD-4AC1-9E8F-2D6888B57057}"/>
          </ac:spMkLst>
        </pc:spChg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618825092" sldId="282"/>
            <ac:spMk id="3" creationId="{B4AF9B73-91B7-4546-B2F4-FAFAEBEB4884}"/>
          </ac:spMkLst>
        </pc:spChg>
        <pc:picChg chg="add mod">
          <ac:chgData name="ALIZAH GUL MEMON" userId="f033b0c4-e24d-42d0-a7c8-2856ef9642af" providerId="ADAL" clId="{42577638-6F6D-4139-96C0-6F4D85749413}" dt="2020-05-19T11:49:52.942" v="414" actId="1076"/>
          <ac:picMkLst>
            <pc:docMk/>
            <pc:sldMk cId="618825092" sldId="282"/>
            <ac:picMk id="4" creationId="{6D519D88-E724-4897-A947-5D8D508A5979}"/>
          </ac:picMkLst>
        </pc:picChg>
        <pc:picChg chg="add mod">
          <ac:chgData name="ALIZAH GUL MEMON" userId="f033b0c4-e24d-42d0-a7c8-2856ef9642af" providerId="ADAL" clId="{42577638-6F6D-4139-96C0-6F4D85749413}" dt="2020-05-19T11:50:15.152" v="416" actId="1076"/>
          <ac:picMkLst>
            <pc:docMk/>
            <pc:sldMk cId="618825092" sldId="282"/>
            <ac:picMk id="5" creationId="{19AC2AD2-E338-42B0-BE23-03ACD2865AD4}"/>
          </ac:picMkLst>
        </pc:picChg>
      </pc:sldChg>
      <pc:sldChg chg="addSp modSp new mod">
        <pc:chgData name="ALIZAH GUL MEMON" userId="f033b0c4-e24d-42d0-a7c8-2856ef9642af" providerId="ADAL" clId="{42577638-6F6D-4139-96C0-6F4D85749413}" dt="2020-05-19T12:53:00.965" v="661"/>
        <pc:sldMkLst>
          <pc:docMk/>
          <pc:sldMk cId="4287221909" sldId="283"/>
        </pc:sldMkLst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4287221909" sldId="283"/>
            <ac:spMk id="2" creationId="{37C6950B-5510-4FC6-8ABB-9BF7A8092D76}"/>
          </ac:spMkLst>
        </pc:spChg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4287221909" sldId="283"/>
            <ac:spMk id="3" creationId="{57CB84CA-C7A1-4670-94CB-EB36C71C0F8F}"/>
          </ac:spMkLst>
        </pc:spChg>
        <pc:picChg chg="add mod">
          <ac:chgData name="ALIZAH GUL MEMON" userId="f033b0c4-e24d-42d0-a7c8-2856ef9642af" providerId="ADAL" clId="{42577638-6F6D-4139-96C0-6F4D85749413}" dt="2020-05-19T11:55:20.790" v="423" actId="1076"/>
          <ac:picMkLst>
            <pc:docMk/>
            <pc:sldMk cId="4287221909" sldId="283"/>
            <ac:picMk id="4" creationId="{14B9D1E4-BDE4-47E1-BEBC-45F60ED89ED7}"/>
          </ac:picMkLst>
        </pc:picChg>
        <pc:picChg chg="add mod">
          <ac:chgData name="ALIZAH GUL MEMON" userId="f033b0c4-e24d-42d0-a7c8-2856ef9642af" providerId="ADAL" clId="{42577638-6F6D-4139-96C0-6F4D85749413}" dt="2020-05-19T11:56:03.549" v="425" actId="1076"/>
          <ac:picMkLst>
            <pc:docMk/>
            <pc:sldMk cId="4287221909" sldId="283"/>
            <ac:picMk id="5" creationId="{587C3099-B5EF-4701-AAF5-4B77D522646A}"/>
          </ac:picMkLst>
        </pc:picChg>
      </pc:sldChg>
      <pc:sldChg chg="addSp modSp add mod">
        <pc:chgData name="ALIZAH GUL MEMON" userId="f033b0c4-e24d-42d0-a7c8-2856ef9642af" providerId="ADAL" clId="{42577638-6F6D-4139-96C0-6F4D85749413}" dt="2020-05-19T12:53:00.965" v="661"/>
        <pc:sldMkLst>
          <pc:docMk/>
          <pc:sldMk cId="1602382445" sldId="284"/>
        </pc:sldMkLst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1602382445" sldId="284"/>
            <ac:spMk id="2" creationId="{37C6950B-5510-4FC6-8ABB-9BF7A8092D76}"/>
          </ac:spMkLst>
        </pc:spChg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1602382445" sldId="284"/>
            <ac:spMk id="3" creationId="{57CB84CA-C7A1-4670-94CB-EB36C71C0F8F}"/>
          </ac:spMkLst>
        </pc:spChg>
        <pc:picChg chg="add mod">
          <ac:chgData name="ALIZAH GUL MEMON" userId="f033b0c4-e24d-42d0-a7c8-2856ef9642af" providerId="ADAL" clId="{42577638-6F6D-4139-96C0-6F4D85749413}" dt="2020-05-19T11:56:57.491" v="427" actId="1076"/>
          <ac:picMkLst>
            <pc:docMk/>
            <pc:sldMk cId="1602382445" sldId="284"/>
            <ac:picMk id="4" creationId="{F14E8FC5-5FF6-44FB-B61B-654A08C3953A}"/>
          </ac:picMkLst>
        </pc:picChg>
        <pc:picChg chg="add mod">
          <ac:chgData name="ALIZAH GUL MEMON" userId="f033b0c4-e24d-42d0-a7c8-2856ef9642af" providerId="ADAL" clId="{42577638-6F6D-4139-96C0-6F4D85749413}" dt="2020-05-19T11:57:27.271" v="429" actId="1076"/>
          <ac:picMkLst>
            <pc:docMk/>
            <pc:sldMk cId="1602382445" sldId="284"/>
            <ac:picMk id="5" creationId="{1BD12307-350B-483E-B5DD-FC988CDC66EC}"/>
          </ac:picMkLst>
        </pc:picChg>
      </pc:sldChg>
      <pc:sldChg chg="addSp modSp add mod">
        <pc:chgData name="ALIZAH GUL MEMON" userId="f033b0c4-e24d-42d0-a7c8-2856ef9642af" providerId="ADAL" clId="{42577638-6F6D-4139-96C0-6F4D85749413}" dt="2020-05-19T12:53:00.965" v="661"/>
        <pc:sldMkLst>
          <pc:docMk/>
          <pc:sldMk cId="3299051904" sldId="285"/>
        </pc:sldMkLst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3299051904" sldId="285"/>
            <ac:spMk id="2" creationId="{37C6950B-5510-4FC6-8ABB-9BF7A8092D76}"/>
          </ac:spMkLst>
        </pc:spChg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3299051904" sldId="285"/>
            <ac:spMk id="3" creationId="{57CB84CA-C7A1-4670-94CB-EB36C71C0F8F}"/>
          </ac:spMkLst>
        </pc:spChg>
        <pc:picChg chg="add mod">
          <ac:chgData name="ALIZAH GUL MEMON" userId="f033b0c4-e24d-42d0-a7c8-2856ef9642af" providerId="ADAL" clId="{42577638-6F6D-4139-96C0-6F4D85749413}" dt="2020-05-19T11:57:53.796" v="431" actId="1076"/>
          <ac:picMkLst>
            <pc:docMk/>
            <pc:sldMk cId="3299051904" sldId="285"/>
            <ac:picMk id="4" creationId="{CA6720EF-DAF2-4B42-8D70-DAC873E663E3}"/>
          </ac:picMkLst>
        </pc:picChg>
        <pc:picChg chg="add mod">
          <ac:chgData name="ALIZAH GUL MEMON" userId="f033b0c4-e24d-42d0-a7c8-2856ef9642af" providerId="ADAL" clId="{42577638-6F6D-4139-96C0-6F4D85749413}" dt="2020-05-19T11:58:36.541" v="433" actId="1076"/>
          <ac:picMkLst>
            <pc:docMk/>
            <pc:sldMk cId="3299051904" sldId="285"/>
            <ac:picMk id="5" creationId="{33B079AE-AA42-4E85-B106-8F409AB313AE}"/>
          </ac:picMkLst>
        </pc:picChg>
      </pc:sldChg>
      <pc:sldChg chg="addSp delSp modSp add mod">
        <pc:chgData name="ALIZAH GUL MEMON" userId="f033b0c4-e24d-42d0-a7c8-2856ef9642af" providerId="ADAL" clId="{42577638-6F6D-4139-96C0-6F4D85749413}" dt="2020-05-19T12:53:00.965" v="661"/>
        <pc:sldMkLst>
          <pc:docMk/>
          <pc:sldMk cId="2514483150" sldId="286"/>
        </pc:sldMkLst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2514483150" sldId="286"/>
            <ac:spMk id="2" creationId="{37C6950B-5510-4FC6-8ABB-9BF7A8092D76}"/>
          </ac:spMkLst>
        </pc:spChg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2514483150" sldId="286"/>
            <ac:spMk id="3" creationId="{57CB84CA-C7A1-4670-94CB-EB36C71C0F8F}"/>
          </ac:spMkLst>
        </pc:spChg>
        <pc:picChg chg="add mod">
          <ac:chgData name="ALIZAH GUL MEMON" userId="f033b0c4-e24d-42d0-a7c8-2856ef9642af" providerId="ADAL" clId="{42577638-6F6D-4139-96C0-6F4D85749413}" dt="2020-05-19T12:00:27.784" v="435" actId="1076"/>
          <ac:picMkLst>
            <pc:docMk/>
            <pc:sldMk cId="2514483150" sldId="286"/>
            <ac:picMk id="4" creationId="{6B3ACF99-674A-4A5A-ADD3-00859990CBC8}"/>
          </ac:picMkLst>
        </pc:picChg>
        <pc:picChg chg="add del mod">
          <ac:chgData name="ALIZAH GUL MEMON" userId="f033b0c4-e24d-42d0-a7c8-2856ef9642af" providerId="ADAL" clId="{42577638-6F6D-4139-96C0-6F4D85749413}" dt="2020-05-19T12:01:02.457" v="438" actId="21"/>
          <ac:picMkLst>
            <pc:docMk/>
            <pc:sldMk cId="2514483150" sldId="286"/>
            <ac:picMk id="5" creationId="{1BC75D7D-1883-4B5D-BCE0-1AED203140E4}"/>
          </ac:picMkLst>
        </pc:picChg>
      </pc:sldChg>
      <pc:sldChg chg="addSp modSp add mod">
        <pc:chgData name="ALIZAH GUL MEMON" userId="f033b0c4-e24d-42d0-a7c8-2856ef9642af" providerId="ADAL" clId="{42577638-6F6D-4139-96C0-6F4D85749413}" dt="2020-05-19T12:53:00.965" v="661"/>
        <pc:sldMkLst>
          <pc:docMk/>
          <pc:sldMk cId="3409038396" sldId="287"/>
        </pc:sldMkLst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3409038396" sldId="287"/>
            <ac:spMk id="2" creationId="{37C6950B-5510-4FC6-8ABB-9BF7A8092D76}"/>
          </ac:spMkLst>
        </pc:spChg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3409038396" sldId="287"/>
            <ac:spMk id="3" creationId="{57CB84CA-C7A1-4670-94CB-EB36C71C0F8F}"/>
          </ac:spMkLst>
        </pc:spChg>
        <pc:picChg chg="add mod">
          <ac:chgData name="ALIZAH GUL MEMON" userId="f033b0c4-e24d-42d0-a7c8-2856ef9642af" providerId="ADAL" clId="{42577638-6F6D-4139-96C0-6F4D85749413}" dt="2020-05-19T12:01:14.784" v="441" actId="1076"/>
          <ac:picMkLst>
            <pc:docMk/>
            <pc:sldMk cId="3409038396" sldId="287"/>
            <ac:picMk id="4" creationId="{7912A982-D052-4FDB-B9AF-A90217736E98}"/>
          </ac:picMkLst>
        </pc:picChg>
        <pc:picChg chg="add mod">
          <ac:chgData name="ALIZAH GUL MEMON" userId="f033b0c4-e24d-42d0-a7c8-2856ef9642af" providerId="ADAL" clId="{42577638-6F6D-4139-96C0-6F4D85749413}" dt="2020-05-19T12:01:47.312" v="443" actId="1076"/>
          <ac:picMkLst>
            <pc:docMk/>
            <pc:sldMk cId="3409038396" sldId="287"/>
            <ac:picMk id="5" creationId="{D73E135D-0A19-4B57-BFFE-1FAB36E8094C}"/>
          </ac:picMkLst>
        </pc:picChg>
      </pc:sldChg>
      <pc:sldChg chg="addSp modSp new mod">
        <pc:chgData name="ALIZAH GUL MEMON" userId="f033b0c4-e24d-42d0-a7c8-2856ef9642af" providerId="ADAL" clId="{42577638-6F6D-4139-96C0-6F4D85749413}" dt="2020-05-19T16:25:36.660" v="670" actId="1076"/>
        <pc:sldMkLst>
          <pc:docMk/>
          <pc:sldMk cId="1781337940" sldId="288"/>
        </pc:sldMkLst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1781337940" sldId="288"/>
            <ac:spMk id="2" creationId="{A8B04EFD-4919-4D3C-A2EE-B618631415CD}"/>
          </ac:spMkLst>
        </pc:spChg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1781337940" sldId="288"/>
            <ac:spMk id="3" creationId="{42BB7962-6535-48D9-84A5-C45A7BBEC614}"/>
          </ac:spMkLst>
        </pc:spChg>
        <pc:picChg chg="add mod">
          <ac:chgData name="ALIZAH GUL MEMON" userId="f033b0c4-e24d-42d0-a7c8-2856ef9642af" providerId="ADAL" clId="{42577638-6F6D-4139-96C0-6F4D85749413}" dt="2020-05-19T16:25:35.156" v="669" actId="1076"/>
          <ac:picMkLst>
            <pc:docMk/>
            <pc:sldMk cId="1781337940" sldId="288"/>
            <ac:picMk id="4" creationId="{BF219488-F1EB-4F17-8DE3-E37BE18F972C}"/>
          </ac:picMkLst>
        </pc:picChg>
        <pc:picChg chg="add mod">
          <ac:chgData name="ALIZAH GUL MEMON" userId="f033b0c4-e24d-42d0-a7c8-2856ef9642af" providerId="ADAL" clId="{42577638-6F6D-4139-96C0-6F4D85749413}" dt="2020-05-19T16:25:36.660" v="670" actId="1076"/>
          <ac:picMkLst>
            <pc:docMk/>
            <pc:sldMk cId="1781337940" sldId="288"/>
            <ac:picMk id="5" creationId="{28BED30E-344B-43F2-B48F-D95579129FB5}"/>
          </ac:picMkLst>
        </pc:picChg>
      </pc:sldChg>
      <pc:sldChg chg="addSp modSp new mod">
        <pc:chgData name="ALIZAH GUL MEMON" userId="f033b0c4-e24d-42d0-a7c8-2856ef9642af" providerId="ADAL" clId="{42577638-6F6D-4139-96C0-6F4D85749413}" dt="2020-05-19T12:53:00.965" v="661"/>
        <pc:sldMkLst>
          <pc:docMk/>
          <pc:sldMk cId="1234179791" sldId="289"/>
        </pc:sldMkLst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1234179791" sldId="289"/>
            <ac:spMk id="2" creationId="{5C6E3ADB-CC21-4625-B36D-B05B25BE8E72}"/>
          </ac:spMkLst>
        </pc:spChg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1234179791" sldId="289"/>
            <ac:spMk id="3" creationId="{9C8E91EE-38A7-4977-8636-235CF028F039}"/>
          </ac:spMkLst>
        </pc:spChg>
        <pc:picChg chg="add mod">
          <ac:chgData name="ALIZAH GUL MEMON" userId="f033b0c4-e24d-42d0-a7c8-2856ef9642af" providerId="ADAL" clId="{42577638-6F6D-4139-96C0-6F4D85749413}" dt="2020-05-19T12:12:38.993" v="453" actId="1076"/>
          <ac:picMkLst>
            <pc:docMk/>
            <pc:sldMk cId="1234179791" sldId="289"/>
            <ac:picMk id="4" creationId="{0C48854C-7B14-4A18-AB6E-DA6EFD38DC9A}"/>
          </ac:picMkLst>
        </pc:picChg>
        <pc:picChg chg="add mod">
          <ac:chgData name="ALIZAH GUL MEMON" userId="f033b0c4-e24d-42d0-a7c8-2856ef9642af" providerId="ADAL" clId="{42577638-6F6D-4139-96C0-6F4D85749413}" dt="2020-05-19T12:13:03.240" v="455" actId="1076"/>
          <ac:picMkLst>
            <pc:docMk/>
            <pc:sldMk cId="1234179791" sldId="289"/>
            <ac:picMk id="5" creationId="{35108D5B-A89A-4ABC-AB68-748F79090C58}"/>
          </ac:picMkLst>
        </pc:picChg>
      </pc:sldChg>
      <pc:sldChg chg="addSp modSp add mod">
        <pc:chgData name="ALIZAH GUL MEMON" userId="f033b0c4-e24d-42d0-a7c8-2856ef9642af" providerId="ADAL" clId="{42577638-6F6D-4139-96C0-6F4D85749413}" dt="2020-05-19T12:53:00.965" v="661"/>
        <pc:sldMkLst>
          <pc:docMk/>
          <pc:sldMk cId="3820004056" sldId="290"/>
        </pc:sldMkLst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3820004056" sldId="290"/>
            <ac:spMk id="2" creationId="{5C6E3ADB-CC21-4625-B36D-B05B25BE8E72}"/>
          </ac:spMkLst>
        </pc:spChg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3820004056" sldId="290"/>
            <ac:spMk id="3" creationId="{9C8E91EE-38A7-4977-8636-235CF028F039}"/>
          </ac:spMkLst>
        </pc:spChg>
        <pc:picChg chg="add mod">
          <ac:chgData name="ALIZAH GUL MEMON" userId="f033b0c4-e24d-42d0-a7c8-2856ef9642af" providerId="ADAL" clId="{42577638-6F6D-4139-96C0-6F4D85749413}" dt="2020-05-19T12:13:31.264" v="457" actId="1076"/>
          <ac:picMkLst>
            <pc:docMk/>
            <pc:sldMk cId="3820004056" sldId="290"/>
            <ac:picMk id="4" creationId="{BC629D8B-63A1-4493-99FF-B36FD3D4B31E}"/>
          </ac:picMkLst>
        </pc:picChg>
        <pc:picChg chg="add mod">
          <ac:chgData name="ALIZAH GUL MEMON" userId="f033b0c4-e24d-42d0-a7c8-2856ef9642af" providerId="ADAL" clId="{42577638-6F6D-4139-96C0-6F4D85749413}" dt="2020-05-19T12:13:57.392" v="459" actId="1076"/>
          <ac:picMkLst>
            <pc:docMk/>
            <pc:sldMk cId="3820004056" sldId="290"/>
            <ac:picMk id="5" creationId="{62651DB4-EE6C-4987-876F-B946FF33B770}"/>
          </ac:picMkLst>
        </pc:picChg>
      </pc:sldChg>
      <pc:sldChg chg="addSp modSp add mod">
        <pc:chgData name="ALIZAH GUL MEMON" userId="f033b0c4-e24d-42d0-a7c8-2856ef9642af" providerId="ADAL" clId="{42577638-6F6D-4139-96C0-6F4D85749413}" dt="2020-05-19T12:53:00.965" v="661"/>
        <pc:sldMkLst>
          <pc:docMk/>
          <pc:sldMk cId="1167771481" sldId="291"/>
        </pc:sldMkLst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1167771481" sldId="291"/>
            <ac:spMk id="2" creationId="{5C6E3ADB-CC21-4625-B36D-B05B25BE8E72}"/>
          </ac:spMkLst>
        </pc:spChg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1167771481" sldId="291"/>
            <ac:spMk id="3" creationId="{9C8E91EE-38A7-4977-8636-235CF028F039}"/>
          </ac:spMkLst>
        </pc:spChg>
        <pc:picChg chg="add mod">
          <ac:chgData name="ALIZAH GUL MEMON" userId="f033b0c4-e24d-42d0-a7c8-2856ef9642af" providerId="ADAL" clId="{42577638-6F6D-4139-96C0-6F4D85749413}" dt="2020-05-19T12:14:31.503" v="461" actId="1076"/>
          <ac:picMkLst>
            <pc:docMk/>
            <pc:sldMk cId="1167771481" sldId="291"/>
            <ac:picMk id="4" creationId="{E6D709B4-8292-4AC3-B324-41B511F43092}"/>
          </ac:picMkLst>
        </pc:picChg>
        <pc:picChg chg="add mod">
          <ac:chgData name="ALIZAH GUL MEMON" userId="f033b0c4-e24d-42d0-a7c8-2856ef9642af" providerId="ADAL" clId="{42577638-6F6D-4139-96C0-6F4D85749413}" dt="2020-05-19T12:14:52.239" v="463" actId="1076"/>
          <ac:picMkLst>
            <pc:docMk/>
            <pc:sldMk cId="1167771481" sldId="291"/>
            <ac:picMk id="5" creationId="{18B27D89-7179-4B87-A8C0-ABEBEE9BD967}"/>
          </ac:picMkLst>
        </pc:picChg>
      </pc:sldChg>
      <pc:sldChg chg="addSp delSp modSp add mod">
        <pc:chgData name="ALIZAH GUL MEMON" userId="f033b0c4-e24d-42d0-a7c8-2856ef9642af" providerId="ADAL" clId="{42577638-6F6D-4139-96C0-6F4D85749413}" dt="2020-05-19T12:53:00.965" v="661"/>
        <pc:sldMkLst>
          <pc:docMk/>
          <pc:sldMk cId="1224270584" sldId="292"/>
        </pc:sldMkLst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1224270584" sldId="292"/>
            <ac:spMk id="2" creationId="{5C6E3ADB-CC21-4625-B36D-B05B25BE8E72}"/>
          </ac:spMkLst>
        </pc:spChg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1224270584" sldId="292"/>
            <ac:spMk id="3" creationId="{9C8E91EE-38A7-4977-8636-235CF028F039}"/>
          </ac:spMkLst>
        </pc:spChg>
        <pc:picChg chg="add mod">
          <ac:chgData name="ALIZAH GUL MEMON" userId="f033b0c4-e24d-42d0-a7c8-2856ef9642af" providerId="ADAL" clId="{42577638-6F6D-4139-96C0-6F4D85749413}" dt="2020-05-19T12:15:45.765" v="465" actId="1076"/>
          <ac:picMkLst>
            <pc:docMk/>
            <pc:sldMk cId="1224270584" sldId="292"/>
            <ac:picMk id="4" creationId="{DD52B42A-374D-4104-A5D5-B28DE7F0480A}"/>
          </ac:picMkLst>
        </pc:picChg>
        <pc:picChg chg="add mod">
          <ac:chgData name="ALIZAH GUL MEMON" userId="f033b0c4-e24d-42d0-a7c8-2856ef9642af" providerId="ADAL" clId="{42577638-6F6D-4139-96C0-6F4D85749413}" dt="2020-05-19T12:16:15.388" v="467" actId="1076"/>
          <ac:picMkLst>
            <pc:docMk/>
            <pc:sldMk cId="1224270584" sldId="292"/>
            <ac:picMk id="5" creationId="{EE7322BF-7B65-4F47-8650-DB69EE492C11}"/>
          </ac:picMkLst>
        </pc:picChg>
        <pc:picChg chg="add del">
          <ac:chgData name="ALIZAH GUL MEMON" userId="f033b0c4-e24d-42d0-a7c8-2856ef9642af" providerId="ADAL" clId="{42577638-6F6D-4139-96C0-6F4D85749413}" dt="2020-05-19T12:16:24.701" v="469"/>
          <ac:picMkLst>
            <pc:docMk/>
            <pc:sldMk cId="1224270584" sldId="292"/>
            <ac:picMk id="6" creationId="{1727A10D-6134-4F2E-B153-B5DFBAB4FFBA}"/>
          </ac:picMkLst>
        </pc:picChg>
        <pc:picChg chg="add del">
          <ac:chgData name="ALIZAH GUL MEMON" userId="f033b0c4-e24d-42d0-a7c8-2856ef9642af" providerId="ADAL" clId="{42577638-6F6D-4139-96C0-6F4D85749413}" dt="2020-05-19T12:16:31.466" v="471"/>
          <ac:picMkLst>
            <pc:docMk/>
            <pc:sldMk cId="1224270584" sldId="292"/>
            <ac:picMk id="7" creationId="{614A9F2E-18A8-46A3-B901-4AFE9242FCCB}"/>
          </ac:picMkLst>
        </pc:picChg>
      </pc:sldChg>
      <pc:sldChg chg="addSp delSp modSp new mod">
        <pc:chgData name="ALIZAH GUL MEMON" userId="f033b0c4-e24d-42d0-a7c8-2856ef9642af" providerId="ADAL" clId="{42577638-6F6D-4139-96C0-6F4D85749413}" dt="2020-05-19T12:53:00.965" v="661"/>
        <pc:sldMkLst>
          <pc:docMk/>
          <pc:sldMk cId="2312957041" sldId="293"/>
        </pc:sldMkLst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2312957041" sldId="293"/>
            <ac:spMk id="2" creationId="{1EBBEB69-C7AF-47F2-B5A5-A201EFCE145B}"/>
          </ac:spMkLst>
        </pc:spChg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2312957041" sldId="293"/>
            <ac:spMk id="3" creationId="{11DB5A8E-1B6D-4E0A-895F-2A191B785343}"/>
          </ac:spMkLst>
        </pc:spChg>
        <pc:picChg chg="add del">
          <ac:chgData name="ALIZAH GUL MEMON" userId="f033b0c4-e24d-42d0-a7c8-2856ef9642af" providerId="ADAL" clId="{42577638-6F6D-4139-96C0-6F4D85749413}" dt="2020-05-19T12:16:39" v="474"/>
          <ac:picMkLst>
            <pc:docMk/>
            <pc:sldMk cId="2312957041" sldId="293"/>
            <ac:picMk id="4" creationId="{3183F68B-DAC2-482C-BBF7-70731A6E9AF0}"/>
          </ac:picMkLst>
        </pc:picChg>
        <pc:picChg chg="add mod">
          <ac:chgData name="ALIZAH GUL MEMON" userId="f033b0c4-e24d-42d0-a7c8-2856ef9642af" providerId="ADAL" clId="{42577638-6F6D-4139-96C0-6F4D85749413}" dt="2020-05-19T12:18:35.802" v="482" actId="1076"/>
          <ac:picMkLst>
            <pc:docMk/>
            <pc:sldMk cId="2312957041" sldId="293"/>
            <ac:picMk id="5" creationId="{948C5E93-E064-43D9-82EF-802BF1657AF2}"/>
          </ac:picMkLst>
        </pc:picChg>
        <pc:picChg chg="add mod">
          <ac:chgData name="ALIZAH GUL MEMON" userId="f033b0c4-e24d-42d0-a7c8-2856ef9642af" providerId="ADAL" clId="{42577638-6F6D-4139-96C0-6F4D85749413}" dt="2020-05-19T12:19:05.009" v="484" actId="1076"/>
          <ac:picMkLst>
            <pc:docMk/>
            <pc:sldMk cId="2312957041" sldId="293"/>
            <ac:picMk id="6" creationId="{0D1F0B3A-2B75-48C3-979A-367EFDDABEFB}"/>
          </ac:picMkLst>
        </pc:picChg>
      </pc:sldChg>
      <pc:sldChg chg="addSp modSp add mod">
        <pc:chgData name="ALIZAH GUL MEMON" userId="f033b0c4-e24d-42d0-a7c8-2856ef9642af" providerId="ADAL" clId="{42577638-6F6D-4139-96C0-6F4D85749413}" dt="2020-05-19T12:53:00.965" v="661"/>
        <pc:sldMkLst>
          <pc:docMk/>
          <pc:sldMk cId="76658598" sldId="294"/>
        </pc:sldMkLst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76658598" sldId="294"/>
            <ac:spMk id="2" creationId="{1EBBEB69-C7AF-47F2-B5A5-A201EFCE145B}"/>
          </ac:spMkLst>
        </pc:spChg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76658598" sldId="294"/>
            <ac:spMk id="3" creationId="{11DB5A8E-1B6D-4E0A-895F-2A191B785343}"/>
          </ac:spMkLst>
        </pc:spChg>
        <pc:picChg chg="add mod">
          <ac:chgData name="ALIZAH GUL MEMON" userId="f033b0c4-e24d-42d0-a7c8-2856ef9642af" providerId="ADAL" clId="{42577638-6F6D-4139-96C0-6F4D85749413}" dt="2020-05-19T12:22:01.067" v="544" actId="1076"/>
          <ac:picMkLst>
            <pc:docMk/>
            <pc:sldMk cId="76658598" sldId="294"/>
            <ac:picMk id="4" creationId="{5F1C47EF-F353-45EE-A4E9-1DAE5D7820F0}"/>
          </ac:picMkLst>
        </pc:picChg>
        <pc:picChg chg="add mod">
          <ac:chgData name="ALIZAH GUL MEMON" userId="f033b0c4-e24d-42d0-a7c8-2856ef9642af" providerId="ADAL" clId="{42577638-6F6D-4139-96C0-6F4D85749413}" dt="2020-05-19T12:23:00.094" v="546" actId="1076"/>
          <ac:picMkLst>
            <pc:docMk/>
            <pc:sldMk cId="76658598" sldId="294"/>
            <ac:picMk id="5" creationId="{77BCBC18-A0DC-4B65-B6D1-C1DEDD33221F}"/>
          </ac:picMkLst>
        </pc:picChg>
      </pc:sldChg>
      <pc:sldChg chg="addSp modSp add mod">
        <pc:chgData name="ALIZAH GUL MEMON" userId="f033b0c4-e24d-42d0-a7c8-2856ef9642af" providerId="ADAL" clId="{42577638-6F6D-4139-96C0-6F4D85749413}" dt="2020-05-19T12:53:00.965" v="661"/>
        <pc:sldMkLst>
          <pc:docMk/>
          <pc:sldMk cId="130977876" sldId="295"/>
        </pc:sldMkLst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130977876" sldId="295"/>
            <ac:spMk id="2" creationId="{1EBBEB69-C7AF-47F2-B5A5-A201EFCE145B}"/>
          </ac:spMkLst>
        </pc:spChg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130977876" sldId="295"/>
            <ac:spMk id="3" creationId="{11DB5A8E-1B6D-4E0A-895F-2A191B785343}"/>
          </ac:spMkLst>
        </pc:spChg>
        <pc:picChg chg="add mod">
          <ac:chgData name="ALIZAH GUL MEMON" userId="f033b0c4-e24d-42d0-a7c8-2856ef9642af" providerId="ADAL" clId="{42577638-6F6D-4139-96C0-6F4D85749413}" dt="2020-05-19T12:27:17.703" v="560" actId="1076"/>
          <ac:picMkLst>
            <pc:docMk/>
            <pc:sldMk cId="130977876" sldId="295"/>
            <ac:picMk id="4" creationId="{E16CEC86-0BA3-460A-BC65-3FDB3A32A90C}"/>
          </ac:picMkLst>
        </pc:picChg>
        <pc:picChg chg="add mod">
          <ac:chgData name="ALIZAH GUL MEMON" userId="f033b0c4-e24d-42d0-a7c8-2856ef9642af" providerId="ADAL" clId="{42577638-6F6D-4139-96C0-6F4D85749413}" dt="2020-05-19T12:27:56.313" v="562" actId="1076"/>
          <ac:picMkLst>
            <pc:docMk/>
            <pc:sldMk cId="130977876" sldId="295"/>
            <ac:picMk id="5" creationId="{9CC3A62F-FCEE-495D-ACE1-5229B1CCE4BC}"/>
          </ac:picMkLst>
        </pc:picChg>
      </pc:sldChg>
      <pc:sldChg chg="addSp modSp add mod">
        <pc:chgData name="ALIZAH GUL MEMON" userId="f033b0c4-e24d-42d0-a7c8-2856ef9642af" providerId="ADAL" clId="{42577638-6F6D-4139-96C0-6F4D85749413}" dt="2020-05-19T12:53:00.965" v="661"/>
        <pc:sldMkLst>
          <pc:docMk/>
          <pc:sldMk cId="123308598" sldId="296"/>
        </pc:sldMkLst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123308598" sldId="296"/>
            <ac:spMk id="2" creationId="{1EBBEB69-C7AF-47F2-B5A5-A201EFCE145B}"/>
          </ac:spMkLst>
        </pc:spChg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123308598" sldId="296"/>
            <ac:spMk id="3" creationId="{11DB5A8E-1B6D-4E0A-895F-2A191B785343}"/>
          </ac:spMkLst>
        </pc:spChg>
        <pc:picChg chg="add mod">
          <ac:chgData name="ALIZAH GUL MEMON" userId="f033b0c4-e24d-42d0-a7c8-2856ef9642af" providerId="ADAL" clId="{42577638-6F6D-4139-96C0-6F4D85749413}" dt="2020-05-19T12:28:59.547" v="567" actId="1076"/>
          <ac:picMkLst>
            <pc:docMk/>
            <pc:sldMk cId="123308598" sldId="296"/>
            <ac:picMk id="4" creationId="{9567EFEC-8382-45C0-B4A4-F609E2B8F583}"/>
          </ac:picMkLst>
        </pc:picChg>
        <pc:picChg chg="add mod">
          <ac:chgData name="ALIZAH GUL MEMON" userId="f033b0c4-e24d-42d0-a7c8-2856ef9642af" providerId="ADAL" clId="{42577638-6F6D-4139-96C0-6F4D85749413}" dt="2020-05-19T12:28:57.903" v="566" actId="1076"/>
          <ac:picMkLst>
            <pc:docMk/>
            <pc:sldMk cId="123308598" sldId="296"/>
            <ac:picMk id="5" creationId="{D3435E94-608B-44CF-A856-738E9E001309}"/>
          </ac:picMkLst>
        </pc:picChg>
      </pc:sldChg>
      <pc:sldChg chg="addSp delSp modSp add mod">
        <pc:chgData name="ALIZAH GUL MEMON" userId="f033b0c4-e24d-42d0-a7c8-2856ef9642af" providerId="ADAL" clId="{42577638-6F6D-4139-96C0-6F4D85749413}" dt="2020-05-19T12:53:00.965" v="661"/>
        <pc:sldMkLst>
          <pc:docMk/>
          <pc:sldMk cId="2969049771" sldId="297"/>
        </pc:sldMkLst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2969049771" sldId="297"/>
            <ac:spMk id="2" creationId="{1EBBEB69-C7AF-47F2-B5A5-A201EFCE145B}"/>
          </ac:spMkLst>
        </pc:spChg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2969049771" sldId="297"/>
            <ac:spMk id="3" creationId="{11DB5A8E-1B6D-4E0A-895F-2A191B785343}"/>
          </ac:spMkLst>
        </pc:spChg>
        <pc:picChg chg="add del">
          <ac:chgData name="ALIZAH GUL MEMON" userId="f033b0c4-e24d-42d0-a7c8-2856ef9642af" providerId="ADAL" clId="{42577638-6F6D-4139-96C0-6F4D85749413}" dt="2020-05-19T12:18:25.628" v="480" actId="21"/>
          <ac:picMkLst>
            <pc:docMk/>
            <pc:sldMk cId="2969049771" sldId="297"/>
            <ac:picMk id="4" creationId="{2A2D038F-6EE5-4317-A498-5280FD29F25F}"/>
          </ac:picMkLst>
        </pc:picChg>
        <pc:picChg chg="add mod">
          <ac:chgData name="ALIZAH GUL MEMON" userId="f033b0c4-e24d-42d0-a7c8-2856ef9642af" providerId="ADAL" clId="{42577638-6F6D-4139-96C0-6F4D85749413}" dt="2020-05-19T12:30:00.657" v="572" actId="1076"/>
          <ac:picMkLst>
            <pc:docMk/>
            <pc:sldMk cId="2969049771" sldId="297"/>
            <ac:picMk id="5" creationId="{B4B0B86B-CEC4-47B4-A67C-84602B17718C}"/>
          </ac:picMkLst>
        </pc:picChg>
        <pc:picChg chg="add mod">
          <ac:chgData name="ALIZAH GUL MEMON" userId="f033b0c4-e24d-42d0-a7c8-2856ef9642af" providerId="ADAL" clId="{42577638-6F6D-4139-96C0-6F4D85749413}" dt="2020-05-19T12:30:27.050" v="574" actId="1076"/>
          <ac:picMkLst>
            <pc:docMk/>
            <pc:sldMk cId="2969049771" sldId="297"/>
            <ac:picMk id="6" creationId="{6291605F-83BB-4B4D-9211-DE89A0A5BF62}"/>
          </ac:picMkLst>
        </pc:picChg>
      </pc:sldChg>
      <pc:sldChg chg="addSp modSp add mod">
        <pc:chgData name="ALIZAH GUL MEMON" userId="f033b0c4-e24d-42d0-a7c8-2856ef9642af" providerId="ADAL" clId="{42577638-6F6D-4139-96C0-6F4D85749413}" dt="2020-05-19T12:53:00.965" v="661"/>
        <pc:sldMkLst>
          <pc:docMk/>
          <pc:sldMk cId="1549593102" sldId="298"/>
        </pc:sldMkLst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1549593102" sldId="298"/>
            <ac:spMk id="2" creationId="{1EBBEB69-C7AF-47F2-B5A5-A201EFCE145B}"/>
          </ac:spMkLst>
        </pc:spChg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1549593102" sldId="298"/>
            <ac:spMk id="3" creationId="{11DB5A8E-1B6D-4E0A-895F-2A191B785343}"/>
          </ac:spMkLst>
        </pc:spChg>
        <pc:picChg chg="add mod">
          <ac:chgData name="ALIZAH GUL MEMON" userId="f033b0c4-e24d-42d0-a7c8-2856ef9642af" providerId="ADAL" clId="{42577638-6F6D-4139-96C0-6F4D85749413}" dt="2020-05-19T12:23:32.125" v="548" actId="1076"/>
          <ac:picMkLst>
            <pc:docMk/>
            <pc:sldMk cId="1549593102" sldId="298"/>
            <ac:picMk id="4" creationId="{D11566FE-2E81-4E5D-BB04-3170F50091A7}"/>
          </ac:picMkLst>
        </pc:picChg>
        <pc:picChg chg="add mod">
          <ac:chgData name="ALIZAH GUL MEMON" userId="f033b0c4-e24d-42d0-a7c8-2856ef9642af" providerId="ADAL" clId="{42577638-6F6D-4139-96C0-6F4D85749413}" dt="2020-05-19T12:24:08.457" v="550" actId="1076"/>
          <ac:picMkLst>
            <pc:docMk/>
            <pc:sldMk cId="1549593102" sldId="298"/>
            <ac:picMk id="5" creationId="{9B68855E-0CA3-442D-A54C-5220F5A54A06}"/>
          </ac:picMkLst>
        </pc:picChg>
      </pc:sldChg>
      <pc:sldChg chg="addSp modSp add mod">
        <pc:chgData name="ALIZAH GUL MEMON" userId="f033b0c4-e24d-42d0-a7c8-2856ef9642af" providerId="ADAL" clId="{42577638-6F6D-4139-96C0-6F4D85749413}" dt="2020-05-19T12:53:00.965" v="661"/>
        <pc:sldMkLst>
          <pc:docMk/>
          <pc:sldMk cId="122703005" sldId="299"/>
        </pc:sldMkLst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122703005" sldId="299"/>
            <ac:spMk id="2" creationId="{1EBBEB69-C7AF-47F2-B5A5-A201EFCE145B}"/>
          </ac:spMkLst>
        </pc:spChg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122703005" sldId="299"/>
            <ac:spMk id="3" creationId="{11DB5A8E-1B6D-4E0A-895F-2A191B785343}"/>
          </ac:spMkLst>
        </pc:spChg>
        <pc:picChg chg="add mod">
          <ac:chgData name="ALIZAH GUL MEMON" userId="f033b0c4-e24d-42d0-a7c8-2856ef9642af" providerId="ADAL" clId="{42577638-6F6D-4139-96C0-6F4D85749413}" dt="2020-05-19T12:24:42.302" v="552" actId="1076"/>
          <ac:picMkLst>
            <pc:docMk/>
            <pc:sldMk cId="122703005" sldId="299"/>
            <ac:picMk id="4" creationId="{54CFC4A3-BD23-4E68-9D95-20A9BE9D6B57}"/>
          </ac:picMkLst>
        </pc:picChg>
        <pc:picChg chg="add mod">
          <ac:chgData name="ALIZAH GUL MEMON" userId="f033b0c4-e24d-42d0-a7c8-2856ef9642af" providerId="ADAL" clId="{42577638-6F6D-4139-96C0-6F4D85749413}" dt="2020-05-19T12:25:07.370" v="554" actId="1076"/>
          <ac:picMkLst>
            <pc:docMk/>
            <pc:sldMk cId="122703005" sldId="299"/>
            <ac:picMk id="5" creationId="{DDC1D248-F94E-42DF-B429-11D772C13808}"/>
          </ac:picMkLst>
        </pc:picChg>
      </pc:sldChg>
      <pc:sldChg chg="addSp modSp add mod">
        <pc:chgData name="ALIZAH GUL MEMON" userId="f033b0c4-e24d-42d0-a7c8-2856ef9642af" providerId="ADAL" clId="{42577638-6F6D-4139-96C0-6F4D85749413}" dt="2020-05-19T12:53:00.965" v="661"/>
        <pc:sldMkLst>
          <pc:docMk/>
          <pc:sldMk cId="497990820" sldId="300"/>
        </pc:sldMkLst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497990820" sldId="300"/>
            <ac:spMk id="2" creationId="{1EBBEB69-C7AF-47F2-B5A5-A201EFCE145B}"/>
          </ac:spMkLst>
        </pc:spChg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497990820" sldId="300"/>
            <ac:spMk id="3" creationId="{11DB5A8E-1B6D-4E0A-895F-2A191B785343}"/>
          </ac:spMkLst>
        </pc:spChg>
        <pc:picChg chg="add mod">
          <ac:chgData name="ALIZAH GUL MEMON" userId="f033b0c4-e24d-42d0-a7c8-2856ef9642af" providerId="ADAL" clId="{42577638-6F6D-4139-96C0-6F4D85749413}" dt="2020-05-19T12:25:51.899" v="556" actId="1076"/>
          <ac:picMkLst>
            <pc:docMk/>
            <pc:sldMk cId="497990820" sldId="300"/>
            <ac:picMk id="4" creationId="{8CB3D5C3-2222-4535-A367-E5F2FB57481B}"/>
          </ac:picMkLst>
        </pc:picChg>
        <pc:picChg chg="add mod">
          <ac:chgData name="ALIZAH GUL MEMON" userId="f033b0c4-e24d-42d0-a7c8-2856ef9642af" providerId="ADAL" clId="{42577638-6F6D-4139-96C0-6F4D85749413}" dt="2020-05-19T12:26:19.316" v="558" actId="1076"/>
          <ac:picMkLst>
            <pc:docMk/>
            <pc:sldMk cId="497990820" sldId="300"/>
            <ac:picMk id="5" creationId="{5492FC25-C22C-4D0F-9E84-179EFD4DE65A}"/>
          </ac:picMkLst>
        </pc:picChg>
      </pc:sldChg>
      <pc:sldChg chg="addSp modSp add mod">
        <pc:chgData name="ALIZAH GUL MEMON" userId="f033b0c4-e24d-42d0-a7c8-2856ef9642af" providerId="ADAL" clId="{42577638-6F6D-4139-96C0-6F4D85749413}" dt="2020-05-19T12:53:00.965" v="661"/>
        <pc:sldMkLst>
          <pc:docMk/>
          <pc:sldMk cId="3644192599" sldId="301"/>
        </pc:sldMkLst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3644192599" sldId="301"/>
            <ac:spMk id="2" creationId="{1EBBEB69-C7AF-47F2-B5A5-A201EFCE145B}"/>
          </ac:spMkLst>
        </pc:spChg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3644192599" sldId="301"/>
            <ac:spMk id="3" creationId="{11DB5A8E-1B6D-4E0A-895F-2A191B785343}"/>
          </ac:spMkLst>
        </pc:spChg>
        <pc:picChg chg="add mod">
          <ac:chgData name="ALIZAH GUL MEMON" userId="f033b0c4-e24d-42d0-a7c8-2856ef9642af" providerId="ADAL" clId="{42577638-6F6D-4139-96C0-6F4D85749413}" dt="2020-05-19T12:30:59.920" v="576" actId="1076"/>
          <ac:picMkLst>
            <pc:docMk/>
            <pc:sldMk cId="3644192599" sldId="301"/>
            <ac:picMk id="4" creationId="{1A6F5F1C-1334-49A9-89C1-A6E678F0A6F7}"/>
          </ac:picMkLst>
        </pc:picChg>
        <pc:picChg chg="add mod">
          <ac:chgData name="ALIZAH GUL MEMON" userId="f033b0c4-e24d-42d0-a7c8-2856ef9642af" providerId="ADAL" clId="{42577638-6F6D-4139-96C0-6F4D85749413}" dt="2020-05-19T12:31:25.634" v="578" actId="1076"/>
          <ac:picMkLst>
            <pc:docMk/>
            <pc:sldMk cId="3644192599" sldId="301"/>
            <ac:picMk id="5" creationId="{1D5B6E99-6F92-4565-ACB6-BF15998B6016}"/>
          </ac:picMkLst>
        </pc:picChg>
      </pc:sldChg>
      <pc:sldChg chg="addSp modSp add mod">
        <pc:chgData name="ALIZAH GUL MEMON" userId="f033b0c4-e24d-42d0-a7c8-2856ef9642af" providerId="ADAL" clId="{42577638-6F6D-4139-96C0-6F4D85749413}" dt="2020-05-19T12:53:00.965" v="661"/>
        <pc:sldMkLst>
          <pc:docMk/>
          <pc:sldMk cId="4035709648" sldId="302"/>
        </pc:sldMkLst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4035709648" sldId="302"/>
            <ac:spMk id="2" creationId="{1EBBEB69-C7AF-47F2-B5A5-A201EFCE145B}"/>
          </ac:spMkLst>
        </pc:spChg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4035709648" sldId="302"/>
            <ac:spMk id="3" creationId="{11DB5A8E-1B6D-4E0A-895F-2A191B785343}"/>
          </ac:spMkLst>
        </pc:spChg>
        <pc:picChg chg="add mod">
          <ac:chgData name="ALIZAH GUL MEMON" userId="f033b0c4-e24d-42d0-a7c8-2856ef9642af" providerId="ADAL" clId="{42577638-6F6D-4139-96C0-6F4D85749413}" dt="2020-05-19T12:31:59.510" v="580" actId="1076"/>
          <ac:picMkLst>
            <pc:docMk/>
            <pc:sldMk cId="4035709648" sldId="302"/>
            <ac:picMk id="4" creationId="{FB3484A5-4C69-44F2-AA18-E34FE13521A2}"/>
          </ac:picMkLst>
        </pc:picChg>
        <pc:picChg chg="add mod">
          <ac:chgData name="ALIZAH GUL MEMON" userId="f033b0c4-e24d-42d0-a7c8-2856ef9642af" providerId="ADAL" clId="{42577638-6F6D-4139-96C0-6F4D85749413}" dt="2020-05-19T12:32:32.918" v="582" actId="1076"/>
          <ac:picMkLst>
            <pc:docMk/>
            <pc:sldMk cId="4035709648" sldId="302"/>
            <ac:picMk id="5" creationId="{08F1A6B2-B5B8-4FB3-80A4-2C14EF1D4C81}"/>
          </ac:picMkLst>
        </pc:picChg>
      </pc:sldChg>
      <pc:sldChg chg="addSp modSp add mod">
        <pc:chgData name="ALIZAH GUL MEMON" userId="f033b0c4-e24d-42d0-a7c8-2856ef9642af" providerId="ADAL" clId="{42577638-6F6D-4139-96C0-6F4D85749413}" dt="2020-05-19T12:53:00.965" v="661"/>
        <pc:sldMkLst>
          <pc:docMk/>
          <pc:sldMk cId="3154651056" sldId="303"/>
        </pc:sldMkLst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3154651056" sldId="303"/>
            <ac:spMk id="2" creationId="{1EBBEB69-C7AF-47F2-B5A5-A201EFCE145B}"/>
          </ac:spMkLst>
        </pc:spChg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3154651056" sldId="303"/>
            <ac:spMk id="3" creationId="{11DB5A8E-1B6D-4E0A-895F-2A191B785343}"/>
          </ac:spMkLst>
        </pc:spChg>
        <pc:picChg chg="add mod">
          <ac:chgData name="ALIZAH GUL MEMON" userId="f033b0c4-e24d-42d0-a7c8-2856ef9642af" providerId="ADAL" clId="{42577638-6F6D-4139-96C0-6F4D85749413}" dt="2020-05-19T12:36:19.612" v="584" actId="1076"/>
          <ac:picMkLst>
            <pc:docMk/>
            <pc:sldMk cId="3154651056" sldId="303"/>
            <ac:picMk id="4" creationId="{78A8F616-3898-4658-B0C7-4147818D37DA}"/>
          </ac:picMkLst>
        </pc:picChg>
        <pc:picChg chg="add mod">
          <ac:chgData name="ALIZAH GUL MEMON" userId="f033b0c4-e24d-42d0-a7c8-2856ef9642af" providerId="ADAL" clId="{42577638-6F6D-4139-96C0-6F4D85749413}" dt="2020-05-19T12:36:41.835" v="586" actId="1076"/>
          <ac:picMkLst>
            <pc:docMk/>
            <pc:sldMk cId="3154651056" sldId="303"/>
            <ac:picMk id="5" creationId="{02A0F3F8-3FEB-4362-87D6-449A52FE4713}"/>
          </ac:picMkLst>
        </pc:picChg>
      </pc:sldChg>
      <pc:sldChg chg="addSp modSp new mod">
        <pc:chgData name="ALIZAH GUL MEMON" userId="f033b0c4-e24d-42d0-a7c8-2856ef9642af" providerId="ADAL" clId="{42577638-6F6D-4139-96C0-6F4D85749413}" dt="2020-05-19T12:53:00.965" v="661"/>
        <pc:sldMkLst>
          <pc:docMk/>
          <pc:sldMk cId="1243216067" sldId="304"/>
        </pc:sldMkLst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1243216067" sldId="304"/>
            <ac:spMk id="2" creationId="{900AF16D-F723-4A88-B0C5-3718190AD55B}"/>
          </ac:spMkLst>
        </pc:spChg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1243216067" sldId="304"/>
            <ac:spMk id="3" creationId="{91530DB8-490A-4624-A01E-1B0D8AE33865}"/>
          </ac:spMkLst>
        </pc:spChg>
        <pc:picChg chg="add mod">
          <ac:chgData name="ALIZAH GUL MEMON" userId="f033b0c4-e24d-42d0-a7c8-2856ef9642af" providerId="ADAL" clId="{42577638-6F6D-4139-96C0-6F4D85749413}" dt="2020-05-19T12:37:26.157" v="589" actId="1076"/>
          <ac:picMkLst>
            <pc:docMk/>
            <pc:sldMk cId="1243216067" sldId="304"/>
            <ac:picMk id="4" creationId="{1F7CBAE0-ACEC-4F1D-A473-B0C430D47A29}"/>
          </ac:picMkLst>
        </pc:picChg>
        <pc:picChg chg="add mod">
          <ac:chgData name="ALIZAH GUL MEMON" userId="f033b0c4-e24d-42d0-a7c8-2856ef9642af" providerId="ADAL" clId="{42577638-6F6D-4139-96C0-6F4D85749413}" dt="2020-05-19T12:37:49.645" v="591" actId="1076"/>
          <ac:picMkLst>
            <pc:docMk/>
            <pc:sldMk cId="1243216067" sldId="304"/>
            <ac:picMk id="5" creationId="{60BC7BD8-5CE2-489B-9837-A15407CFFAC3}"/>
          </ac:picMkLst>
        </pc:picChg>
      </pc:sldChg>
      <pc:sldChg chg="addSp delSp modSp new mod setBg">
        <pc:chgData name="ALIZAH GUL MEMON" userId="f033b0c4-e24d-42d0-a7c8-2856ef9642af" providerId="ADAL" clId="{42577638-6F6D-4139-96C0-6F4D85749413}" dt="2020-05-19T12:39:30.644" v="615" actId="26606"/>
        <pc:sldMkLst>
          <pc:docMk/>
          <pc:sldMk cId="3799486818" sldId="305"/>
        </pc:sldMkLst>
        <pc:spChg chg="del">
          <ac:chgData name="ALIZAH GUL MEMON" userId="f033b0c4-e24d-42d0-a7c8-2856ef9642af" providerId="ADAL" clId="{42577638-6F6D-4139-96C0-6F4D85749413}" dt="2020-05-19T12:38:08.120" v="593"/>
          <ac:spMkLst>
            <pc:docMk/>
            <pc:sldMk cId="3799486818" sldId="305"/>
            <ac:spMk id="2" creationId="{CDD3E9C7-28FC-40B7-9BFF-DA45CAE1211D}"/>
          </ac:spMkLst>
        </pc:spChg>
        <pc:spChg chg="del">
          <ac:chgData name="ALIZAH GUL MEMON" userId="f033b0c4-e24d-42d0-a7c8-2856ef9642af" providerId="ADAL" clId="{42577638-6F6D-4139-96C0-6F4D85749413}" dt="2020-05-19T12:38:08.120" v="593"/>
          <ac:spMkLst>
            <pc:docMk/>
            <pc:sldMk cId="3799486818" sldId="305"/>
            <ac:spMk id="3" creationId="{70813B52-3891-426F-A568-0A48496874CB}"/>
          </ac:spMkLst>
        </pc:spChg>
        <pc:spChg chg="add mod">
          <ac:chgData name="ALIZAH GUL MEMON" userId="f033b0c4-e24d-42d0-a7c8-2856ef9642af" providerId="ADAL" clId="{42577638-6F6D-4139-96C0-6F4D85749413}" dt="2020-05-19T12:39:30.644" v="615" actId="26606"/>
          <ac:spMkLst>
            <pc:docMk/>
            <pc:sldMk cId="3799486818" sldId="305"/>
            <ac:spMk id="4" creationId="{36DB16CD-8BC3-4F18-A960-D4D06FD7545C}"/>
          </ac:spMkLst>
        </pc:spChg>
        <pc:spChg chg="add del">
          <ac:chgData name="ALIZAH GUL MEMON" userId="f033b0c4-e24d-42d0-a7c8-2856ef9642af" providerId="ADAL" clId="{42577638-6F6D-4139-96C0-6F4D85749413}" dt="2020-05-19T12:39:30.644" v="615" actId="26606"/>
          <ac:spMkLst>
            <pc:docMk/>
            <pc:sldMk cId="3799486818" sldId="305"/>
            <ac:spMk id="9" creationId="{D46B04C9-B85D-45AA-A7D1-483C3CA6DA19}"/>
          </ac:spMkLst>
        </pc:spChg>
        <pc:picChg chg="add del">
          <ac:chgData name="ALIZAH GUL MEMON" userId="f033b0c4-e24d-42d0-a7c8-2856ef9642af" providerId="ADAL" clId="{42577638-6F6D-4139-96C0-6F4D85749413}" dt="2020-05-19T12:39:30.598" v="614" actId="26606"/>
          <ac:picMkLst>
            <pc:docMk/>
            <pc:sldMk cId="3799486818" sldId="305"/>
            <ac:picMk id="11" creationId="{C6447759-3526-4860-B2B9-9C2F42CCEA30}"/>
          </ac:picMkLst>
        </pc:picChg>
        <pc:picChg chg="add">
          <ac:chgData name="ALIZAH GUL MEMON" userId="f033b0c4-e24d-42d0-a7c8-2856ef9642af" providerId="ADAL" clId="{42577638-6F6D-4139-96C0-6F4D85749413}" dt="2020-05-19T12:39:30.644" v="615" actId="26606"/>
          <ac:picMkLst>
            <pc:docMk/>
            <pc:sldMk cId="3799486818" sldId="305"/>
            <ac:picMk id="13" creationId="{C1674770-2978-4E24-BEBF-C3E7B7B3F573}"/>
          </ac:picMkLst>
        </pc:picChg>
      </pc:sldChg>
      <pc:sldChg chg="addSp delSp modSp new mod">
        <pc:chgData name="ALIZAH GUL MEMON" userId="f033b0c4-e24d-42d0-a7c8-2856ef9642af" providerId="ADAL" clId="{42577638-6F6D-4139-96C0-6F4D85749413}" dt="2020-05-19T12:53:00.965" v="661"/>
        <pc:sldMkLst>
          <pc:docMk/>
          <pc:sldMk cId="3458536628" sldId="306"/>
        </pc:sldMkLst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3458536628" sldId="306"/>
            <ac:spMk id="2" creationId="{99BE903D-1EF7-41BC-8606-002419737563}"/>
          </ac:spMkLst>
        </pc:spChg>
        <pc:picChg chg="add mod">
          <ac:chgData name="ALIZAH GUL MEMON" userId="f033b0c4-e24d-42d0-a7c8-2856ef9642af" providerId="ADAL" clId="{42577638-6F6D-4139-96C0-6F4D85749413}" dt="2020-05-19T12:40:50.877" v="621" actId="1076"/>
          <ac:picMkLst>
            <pc:docMk/>
            <pc:sldMk cId="3458536628" sldId="306"/>
            <ac:picMk id="3" creationId="{39AA5FD4-CE73-44D3-A08A-E68ADE9C9165}"/>
          </ac:picMkLst>
        </pc:picChg>
        <pc:picChg chg="add del mod">
          <ac:chgData name="ALIZAH GUL MEMON" userId="f033b0c4-e24d-42d0-a7c8-2856ef9642af" providerId="ADAL" clId="{42577638-6F6D-4139-96C0-6F4D85749413}" dt="2020-05-19T12:41:26.278" v="624" actId="21"/>
          <ac:picMkLst>
            <pc:docMk/>
            <pc:sldMk cId="3458536628" sldId="306"/>
            <ac:picMk id="4" creationId="{30C16168-D4CB-4367-8DEA-9B90486F1D4B}"/>
          </ac:picMkLst>
        </pc:picChg>
      </pc:sldChg>
      <pc:sldChg chg="addSp modSp add mod">
        <pc:chgData name="ALIZAH GUL MEMON" userId="f033b0c4-e24d-42d0-a7c8-2856ef9642af" providerId="ADAL" clId="{42577638-6F6D-4139-96C0-6F4D85749413}" dt="2020-05-19T12:53:00.965" v="661"/>
        <pc:sldMkLst>
          <pc:docMk/>
          <pc:sldMk cId="4242130386" sldId="307"/>
        </pc:sldMkLst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4242130386" sldId="307"/>
            <ac:spMk id="2" creationId="{99BE903D-1EF7-41BC-8606-002419737563}"/>
          </ac:spMkLst>
        </pc:spChg>
        <pc:picChg chg="add mod">
          <ac:chgData name="ALIZAH GUL MEMON" userId="f033b0c4-e24d-42d0-a7c8-2856ef9642af" providerId="ADAL" clId="{42577638-6F6D-4139-96C0-6F4D85749413}" dt="2020-05-19T12:41:32.557" v="626" actId="1076"/>
          <ac:picMkLst>
            <pc:docMk/>
            <pc:sldMk cId="4242130386" sldId="307"/>
            <ac:picMk id="3" creationId="{ED7898FC-F065-4B69-B3A8-E631C3FD4D0F}"/>
          </ac:picMkLst>
        </pc:picChg>
        <pc:picChg chg="add mod">
          <ac:chgData name="ALIZAH GUL MEMON" userId="f033b0c4-e24d-42d0-a7c8-2856ef9642af" providerId="ADAL" clId="{42577638-6F6D-4139-96C0-6F4D85749413}" dt="2020-05-19T12:41:53.660" v="628" actId="1076"/>
          <ac:picMkLst>
            <pc:docMk/>
            <pc:sldMk cId="4242130386" sldId="307"/>
            <ac:picMk id="4" creationId="{00C7F393-8485-44C2-8037-49B06BE3ABF6}"/>
          </ac:picMkLst>
        </pc:picChg>
      </pc:sldChg>
      <pc:sldChg chg="addSp modSp add mod">
        <pc:chgData name="ALIZAH GUL MEMON" userId="f033b0c4-e24d-42d0-a7c8-2856ef9642af" providerId="ADAL" clId="{42577638-6F6D-4139-96C0-6F4D85749413}" dt="2020-05-19T12:53:00.965" v="661"/>
        <pc:sldMkLst>
          <pc:docMk/>
          <pc:sldMk cId="399223175" sldId="308"/>
        </pc:sldMkLst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399223175" sldId="308"/>
            <ac:spMk id="2" creationId="{99BE903D-1EF7-41BC-8606-002419737563}"/>
          </ac:spMkLst>
        </pc:spChg>
        <pc:picChg chg="add mod">
          <ac:chgData name="ALIZAH GUL MEMON" userId="f033b0c4-e24d-42d0-a7c8-2856ef9642af" providerId="ADAL" clId="{42577638-6F6D-4139-96C0-6F4D85749413}" dt="2020-05-19T12:42:23.538" v="630" actId="1076"/>
          <ac:picMkLst>
            <pc:docMk/>
            <pc:sldMk cId="399223175" sldId="308"/>
            <ac:picMk id="3" creationId="{CFD54E37-C4CF-425C-BE35-1807B3B8D429}"/>
          </ac:picMkLst>
        </pc:picChg>
        <pc:picChg chg="add mod">
          <ac:chgData name="ALIZAH GUL MEMON" userId="f033b0c4-e24d-42d0-a7c8-2856ef9642af" providerId="ADAL" clId="{42577638-6F6D-4139-96C0-6F4D85749413}" dt="2020-05-19T12:42:51.034" v="632" actId="1076"/>
          <ac:picMkLst>
            <pc:docMk/>
            <pc:sldMk cId="399223175" sldId="308"/>
            <ac:picMk id="4" creationId="{C2257E1C-79BF-48E6-9C34-FA8417D38976}"/>
          </ac:picMkLst>
        </pc:picChg>
      </pc:sldChg>
      <pc:sldChg chg="addSp modSp add mod">
        <pc:chgData name="ALIZAH GUL MEMON" userId="f033b0c4-e24d-42d0-a7c8-2856ef9642af" providerId="ADAL" clId="{42577638-6F6D-4139-96C0-6F4D85749413}" dt="2020-05-19T12:53:00.965" v="661"/>
        <pc:sldMkLst>
          <pc:docMk/>
          <pc:sldMk cId="1878210888" sldId="309"/>
        </pc:sldMkLst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1878210888" sldId="309"/>
            <ac:spMk id="2" creationId="{99BE903D-1EF7-41BC-8606-002419737563}"/>
          </ac:spMkLst>
        </pc:spChg>
        <pc:picChg chg="add mod">
          <ac:chgData name="ALIZAH GUL MEMON" userId="f033b0c4-e24d-42d0-a7c8-2856ef9642af" providerId="ADAL" clId="{42577638-6F6D-4139-96C0-6F4D85749413}" dt="2020-05-19T12:43:23.326" v="634" actId="1076"/>
          <ac:picMkLst>
            <pc:docMk/>
            <pc:sldMk cId="1878210888" sldId="309"/>
            <ac:picMk id="3" creationId="{EA9A4F76-C800-46D1-9371-B7F5FFCB4EB9}"/>
          </ac:picMkLst>
        </pc:picChg>
        <pc:picChg chg="add mod">
          <ac:chgData name="ALIZAH GUL MEMON" userId="f033b0c4-e24d-42d0-a7c8-2856ef9642af" providerId="ADAL" clId="{42577638-6F6D-4139-96C0-6F4D85749413}" dt="2020-05-19T12:43:51.076" v="636" actId="1076"/>
          <ac:picMkLst>
            <pc:docMk/>
            <pc:sldMk cId="1878210888" sldId="309"/>
            <ac:picMk id="4" creationId="{52212999-2362-4D19-A878-7C928C99D023}"/>
          </ac:picMkLst>
        </pc:picChg>
      </pc:sldChg>
      <pc:sldChg chg="addSp modSp new mod">
        <pc:chgData name="ALIZAH GUL MEMON" userId="f033b0c4-e24d-42d0-a7c8-2856ef9642af" providerId="ADAL" clId="{42577638-6F6D-4139-96C0-6F4D85749413}" dt="2020-05-19T12:53:00.965" v="661"/>
        <pc:sldMkLst>
          <pc:docMk/>
          <pc:sldMk cId="2225312646" sldId="310"/>
        </pc:sldMkLst>
        <pc:spChg chg="mod">
          <ac:chgData name="ALIZAH GUL MEMON" userId="f033b0c4-e24d-42d0-a7c8-2856ef9642af" providerId="ADAL" clId="{42577638-6F6D-4139-96C0-6F4D85749413}" dt="2020-05-19T12:53:00.965" v="661"/>
          <ac:spMkLst>
            <pc:docMk/>
            <pc:sldMk cId="2225312646" sldId="310"/>
            <ac:spMk id="2" creationId="{E3DFA5E9-C6ED-45D6-AA0B-9F1C114F7A55}"/>
          </ac:spMkLst>
        </pc:spChg>
        <pc:picChg chg="add mod">
          <ac:chgData name="ALIZAH GUL MEMON" userId="f033b0c4-e24d-42d0-a7c8-2856ef9642af" providerId="ADAL" clId="{42577638-6F6D-4139-96C0-6F4D85749413}" dt="2020-05-19T12:44:24.455" v="639" actId="1076"/>
          <ac:picMkLst>
            <pc:docMk/>
            <pc:sldMk cId="2225312646" sldId="310"/>
            <ac:picMk id="3" creationId="{2990AFDC-3BA7-4116-9691-43D99FED4D29}"/>
          </ac:picMkLst>
        </pc:picChg>
        <pc:picChg chg="add mod">
          <ac:chgData name="ALIZAH GUL MEMON" userId="f033b0c4-e24d-42d0-a7c8-2856ef9642af" providerId="ADAL" clId="{42577638-6F6D-4139-96C0-6F4D85749413}" dt="2020-05-19T12:44:45.069" v="641" actId="1076"/>
          <ac:picMkLst>
            <pc:docMk/>
            <pc:sldMk cId="2225312646" sldId="310"/>
            <ac:picMk id="4" creationId="{670BAE51-59CB-4EF3-912D-60306AC7DC5D}"/>
          </ac:picMkLst>
        </pc:picChg>
      </pc:sldChg>
      <pc:sldChg chg="addSp modSp mod">
        <pc:chgData name="ALIZAH GUL MEMON" userId="f033b0c4-e24d-42d0-a7c8-2856ef9642af" providerId="ADAL" clId="{42577638-6F6D-4139-96C0-6F4D85749413}" dt="2020-06-06T06:23:09.472" v="4066" actId="1035"/>
        <pc:sldMkLst>
          <pc:docMk/>
          <pc:sldMk cId="647080841" sldId="334"/>
        </pc:sldMkLst>
        <pc:spChg chg="add mod">
          <ac:chgData name="ALIZAH GUL MEMON" userId="f033b0c4-e24d-42d0-a7c8-2856ef9642af" providerId="ADAL" clId="{42577638-6F6D-4139-96C0-6F4D85749413}" dt="2020-06-06T06:23:09.472" v="4066" actId="1035"/>
          <ac:spMkLst>
            <pc:docMk/>
            <pc:sldMk cId="647080841" sldId="334"/>
            <ac:spMk id="3" creationId="{C030FC01-030F-4E51-8C69-C4A9998B880D}"/>
          </ac:spMkLst>
        </pc:spChg>
      </pc:sldChg>
      <pc:sldChg chg="addSp delSp modSp new mod modTransition">
        <pc:chgData name="ALIZAH GUL MEMON" userId="f033b0c4-e24d-42d0-a7c8-2856ef9642af" providerId="ADAL" clId="{42577638-6F6D-4139-96C0-6F4D85749413}" dt="2020-06-06T05:57:48.867" v="3852"/>
        <pc:sldMkLst>
          <pc:docMk/>
          <pc:sldMk cId="3626459574" sldId="355"/>
        </pc:sldMkLst>
        <pc:spChg chg="mod">
          <ac:chgData name="ALIZAH GUL MEMON" userId="f033b0c4-e24d-42d0-a7c8-2856ef9642af" providerId="ADAL" clId="{42577638-6F6D-4139-96C0-6F4D85749413}" dt="2020-06-05T15:38:09.125" v="705" actId="20577"/>
          <ac:spMkLst>
            <pc:docMk/>
            <pc:sldMk cId="3626459574" sldId="355"/>
            <ac:spMk id="2" creationId="{11FEAE60-D8C2-4E22-B1C8-CB88C27EC6A2}"/>
          </ac:spMkLst>
        </pc:spChg>
        <pc:spChg chg="add del mod">
          <ac:chgData name="ALIZAH GUL MEMON" userId="f033b0c4-e24d-42d0-a7c8-2856ef9642af" providerId="ADAL" clId="{42577638-6F6D-4139-96C0-6F4D85749413}" dt="2020-06-06T01:14:00.110" v="1572" actId="27636"/>
          <ac:spMkLst>
            <pc:docMk/>
            <pc:sldMk cId="3626459574" sldId="355"/>
            <ac:spMk id="3" creationId="{2072C178-2233-4D23-82EF-DAA58284D260}"/>
          </ac:spMkLst>
        </pc:spChg>
        <pc:spChg chg="add del mod">
          <ac:chgData name="ALIZAH GUL MEMON" userId="f033b0c4-e24d-42d0-a7c8-2856ef9642af" providerId="ADAL" clId="{42577638-6F6D-4139-96C0-6F4D85749413}" dt="2020-06-06T00:46:31.413" v="1117" actId="767"/>
          <ac:spMkLst>
            <pc:docMk/>
            <pc:sldMk cId="3626459574" sldId="355"/>
            <ac:spMk id="4" creationId="{9450A1AC-C9A8-4808-80EA-04E49DA4CC08}"/>
          </ac:spMkLst>
        </pc:spChg>
        <pc:spChg chg="add del mod">
          <ac:chgData name="ALIZAH GUL MEMON" userId="f033b0c4-e24d-42d0-a7c8-2856ef9642af" providerId="ADAL" clId="{42577638-6F6D-4139-96C0-6F4D85749413}" dt="2020-06-05T15:36:45.186" v="691" actId="478"/>
          <ac:spMkLst>
            <pc:docMk/>
            <pc:sldMk cId="3626459574" sldId="355"/>
            <ac:spMk id="6" creationId="{143A9049-AB40-4C30-9277-6B0B768E71E1}"/>
          </ac:spMkLst>
        </pc:spChg>
        <pc:spChg chg="add del mod">
          <ac:chgData name="ALIZAH GUL MEMON" userId="f033b0c4-e24d-42d0-a7c8-2856ef9642af" providerId="ADAL" clId="{42577638-6F6D-4139-96C0-6F4D85749413}" dt="2020-06-05T15:37:00.058" v="695" actId="478"/>
          <ac:spMkLst>
            <pc:docMk/>
            <pc:sldMk cId="3626459574" sldId="355"/>
            <ac:spMk id="7" creationId="{BCE3C930-5A77-442B-AD5A-605F4A3B9A97}"/>
          </ac:spMkLst>
        </pc:spChg>
        <pc:picChg chg="add del mod">
          <ac:chgData name="ALIZAH GUL MEMON" userId="f033b0c4-e24d-42d0-a7c8-2856ef9642af" providerId="ADAL" clId="{42577638-6F6D-4139-96C0-6F4D85749413}" dt="2020-06-05T15:36:08.808" v="689"/>
          <ac:picMkLst>
            <pc:docMk/>
            <pc:sldMk cId="3626459574" sldId="355"/>
            <ac:picMk id="4" creationId="{6BD0E194-E3B3-45D6-B83E-B8DBAD014047}"/>
          </ac:picMkLst>
        </pc:picChg>
        <pc:picChg chg="add del mod">
          <ac:chgData name="ALIZAH GUL MEMON" userId="f033b0c4-e24d-42d0-a7c8-2856ef9642af" providerId="ADAL" clId="{42577638-6F6D-4139-96C0-6F4D85749413}" dt="2020-06-05T15:36:07.476" v="687"/>
          <ac:picMkLst>
            <pc:docMk/>
            <pc:sldMk cId="3626459574" sldId="355"/>
            <ac:picMk id="5" creationId="{8A19DFEA-88E4-4B0A-B578-741AB95F6603}"/>
          </ac:picMkLst>
        </pc:picChg>
        <pc:picChg chg="add del mod">
          <ac:chgData name="ALIZAH GUL MEMON" userId="f033b0c4-e24d-42d0-a7c8-2856ef9642af" providerId="ADAL" clId="{42577638-6F6D-4139-96C0-6F4D85749413}" dt="2020-06-05T15:44:58.816" v="715" actId="478"/>
          <ac:picMkLst>
            <pc:docMk/>
            <pc:sldMk cId="3626459574" sldId="355"/>
            <ac:picMk id="8" creationId="{0A992A9A-55FD-4EDE-BC02-21083D77C2B1}"/>
          </ac:picMkLst>
        </pc:picChg>
      </pc:sldChg>
      <pc:sldChg chg="modSp new mod modTransition">
        <pc:chgData name="ALIZAH GUL MEMON" userId="f033b0c4-e24d-42d0-a7c8-2856ef9642af" providerId="ADAL" clId="{42577638-6F6D-4139-96C0-6F4D85749413}" dt="2020-06-06T05:57:59.842" v="3853"/>
        <pc:sldMkLst>
          <pc:docMk/>
          <pc:sldMk cId="1438443994" sldId="356"/>
        </pc:sldMkLst>
        <pc:spChg chg="mod">
          <ac:chgData name="ALIZAH GUL MEMON" userId="f033b0c4-e24d-42d0-a7c8-2856ef9642af" providerId="ADAL" clId="{42577638-6F6D-4139-96C0-6F4D85749413}" dt="2020-06-05T19:29:05.933" v="902" actId="20577"/>
          <ac:spMkLst>
            <pc:docMk/>
            <pc:sldMk cId="1438443994" sldId="356"/>
            <ac:spMk id="2" creationId="{7802C3BC-2C6E-48AA-AEB5-19C61079B194}"/>
          </ac:spMkLst>
        </pc:spChg>
        <pc:spChg chg="mod">
          <ac:chgData name="ALIZAH GUL MEMON" userId="f033b0c4-e24d-42d0-a7c8-2856ef9642af" providerId="ADAL" clId="{42577638-6F6D-4139-96C0-6F4D85749413}" dt="2020-06-06T01:14:44.197" v="1574" actId="20577"/>
          <ac:spMkLst>
            <pc:docMk/>
            <pc:sldMk cId="1438443994" sldId="356"/>
            <ac:spMk id="3" creationId="{824397F3-702F-4DFB-8B2E-FEDB791EA8A6}"/>
          </ac:spMkLst>
        </pc:spChg>
      </pc:sldChg>
      <pc:sldChg chg="addSp modSp add mod modTransition">
        <pc:chgData name="ALIZAH GUL MEMON" userId="f033b0c4-e24d-42d0-a7c8-2856ef9642af" providerId="ADAL" clId="{42577638-6F6D-4139-96C0-6F4D85749413}" dt="2020-06-06T07:48:18.825" v="4076"/>
        <pc:sldMkLst>
          <pc:docMk/>
          <pc:sldMk cId="1544692725" sldId="357"/>
        </pc:sldMkLst>
        <pc:spChg chg="mod">
          <ac:chgData name="ALIZAH GUL MEMON" userId="f033b0c4-e24d-42d0-a7c8-2856ef9642af" providerId="ADAL" clId="{42577638-6F6D-4139-96C0-6F4D85749413}" dt="2020-06-06T00:48:01.246" v="1147" actId="20577"/>
          <ac:spMkLst>
            <pc:docMk/>
            <pc:sldMk cId="1544692725" sldId="357"/>
            <ac:spMk id="2" creationId="{7802C3BC-2C6E-48AA-AEB5-19C61079B194}"/>
          </ac:spMkLst>
        </pc:spChg>
        <pc:spChg chg="mod">
          <ac:chgData name="ALIZAH GUL MEMON" userId="f033b0c4-e24d-42d0-a7c8-2856ef9642af" providerId="ADAL" clId="{42577638-6F6D-4139-96C0-6F4D85749413}" dt="2020-06-06T00:52:23.021" v="1230" actId="20577"/>
          <ac:spMkLst>
            <pc:docMk/>
            <pc:sldMk cId="1544692725" sldId="357"/>
            <ac:spMk id="3" creationId="{824397F3-702F-4DFB-8B2E-FEDB791EA8A6}"/>
          </ac:spMkLst>
        </pc:spChg>
        <pc:cxnChg chg="add mod">
          <ac:chgData name="ALIZAH GUL MEMON" userId="f033b0c4-e24d-42d0-a7c8-2856ef9642af" providerId="ADAL" clId="{42577638-6F6D-4139-96C0-6F4D85749413}" dt="2020-06-06T00:52:17.277" v="1228" actId="1076"/>
          <ac:cxnSpMkLst>
            <pc:docMk/>
            <pc:sldMk cId="1544692725" sldId="357"/>
            <ac:cxnSpMk id="5" creationId="{2BA91A5B-9A3E-473E-B576-D37CC503503E}"/>
          </ac:cxnSpMkLst>
        </pc:cxnChg>
        <pc:cxnChg chg="add mod">
          <ac:chgData name="ALIZAH GUL MEMON" userId="f033b0c4-e24d-42d0-a7c8-2856ef9642af" providerId="ADAL" clId="{42577638-6F6D-4139-96C0-6F4D85749413}" dt="2020-06-06T00:52:15.068" v="1227" actId="1076"/>
          <ac:cxnSpMkLst>
            <pc:docMk/>
            <pc:sldMk cId="1544692725" sldId="357"/>
            <ac:cxnSpMk id="6" creationId="{1CF44980-FC55-49AA-B2A9-284BE35F4949}"/>
          </ac:cxnSpMkLst>
        </pc:cxnChg>
      </pc:sldChg>
      <pc:sldChg chg="modSp add mod modTransition">
        <pc:chgData name="ALIZAH GUL MEMON" userId="f033b0c4-e24d-42d0-a7c8-2856ef9642af" providerId="ADAL" clId="{42577638-6F6D-4139-96C0-6F4D85749413}" dt="2020-06-06T05:58:56.523" v="3854"/>
        <pc:sldMkLst>
          <pc:docMk/>
          <pc:sldMk cId="936241881" sldId="358"/>
        </pc:sldMkLst>
        <pc:spChg chg="mod">
          <ac:chgData name="ALIZAH GUL MEMON" userId="f033b0c4-e24d-42d0-a7c8-2856ef9642af" providerId="ADAL" clId="{42577638-6F6D-4139-96C0-6F4D85749413}" dt="2020-06-06T00:53:31.143" v="1251" actId="20577"/>
          <ac:spMkLst>
            <pc:docMk/>
            <pc:sldMk cId="936241881" sldId="358"/>
            <ac:spMk id="2" creationId="{7802C3BC-2C6E-48AA-AEB5-19C61079B194}"/>
          </ac:spMkLst>
        </pc:spChg>
        <pc:spChg chg="mod">
          <ac:chgData name="ALIZAH GUL MEMON" userId="f033b0c4-e24d-42d0-a7c8-2856ef9642af" providerId="ADAL" clId="{42577638-6F6D-4139-96C0-6F4D85749413}" dt="2020-06-06T01:14:56.123" v="1582" actId="20577"/>
          <ac:spMkLst>
            <pc:docMk/>
            <pc:sldMk cId="936241881" sldId="358"/>
            <ac:spMk id="3" creationId="{824397F3-702F-4DFB-8B2E-FEDB791EA8A6}"/>
          </ac:spMkLst>
        </pc:spChg>
      </pc:sldChg>
      <pc:sldChg chg="modSp add del mod ord">
        <pc:chgData name="ALIZAH GUL MEMON" userId="f033b0c4-e24d-42d0-a7c8-2856ef9642af" providerId="ADAL" clId="{42577638-6F6D-4139-96C0-6F4D85749413}" dt="2020-06-06T00:53:22.264" v="1239"/>
        <pc:sldMkLst>
          <pc:docMk/>
          <pc:sldMk cId="3881412220" sldId="358"/>
        </pc:sldMkLst>
        <pc:spChg chg="mod">
          <ac:chgData name="ALIZAH GUL MEMON" userId="f033b0c4-e24d-42d0-a7c8-2856ef9642af" providerId="ADAL" clId="{42577638-6F6D-4139-96C0-6F4D85749413}" dt="2020-06-06T00:53:19.582" v="1237" actId="20577"/>
          <ac:spMkLst>
            <pc:docMk/>
            <pc:sldMk cId="3881412220" sldId="358"/>
            <ac:spMk id="2" creationId="{7802C3BC-2C6E-48AA-AEB5-19C61079B194}"/>
          </ac:spMkLst>
        </pc:spChg>
      </pc:sldChg>
      <pc:sldChg chg="addSp modSp new mod modTransition">
        <pc:chgData name="ALIZAH GUL MEMON" userId="f033b0c4-e24d-42d0-a7c8-2856ef9642af" providerId="ADAL" clId="{42577638-6F6D-4139-96C0-6F4D85749413}" dt="2020-06-06T06:01:42.169" v="3855"/>
        <pc:sldMkLst>
          <pc:docMk/>
          <pc:sldMk cId="2039116093" sldId="359"/>
        </pc:sldMkLst>
        <pc:spChg chg="mod">
          <ac:chgData name="ALIZAH GUL MEMON" userId="f033b0c4-e24d-42d0-a7c8-2856ef9642af" providerId="ADAL" clId="{42577638-6F6D-4139-96C0-6F4D85749413}" dt="2020-06-06T01:01:24.426" v="1444" actId="20577"/>
          <ac:spMkLst>
            <pc:docMk/>
            <pc:sldMk cId="2039116093" sldId="359"/>
            <ac:spMk id="2" creationId="{EFAF4348-3A28-4F77-A8F3-F01D29AB0951}"/>
          </ac:spMkLst>
        </pc:spChg>
        <pc:spChg chg="mod">
          <ac:chgData name="ALIZAH GUL MEMON" userId="f033b0c4-e24d-42d0-a7c8-2856ef9642af" providerId="ADAL" clId="{42577638-6F6D-4139-96C0-6F4D85749413}" dt="2020-06-06T01:15:10.508" v="1584" actId="403"/>
          <ac:spMkLst>
            <pc:docMk/>
            <pc:sldMk cId="2039116093" sldId="359"/>
            <ac:spMk id="3" creationId="{D9883C60-076C-4B5E-8D85-6C40E86CB180}"/>
          </ac:spMkLst>
        </pc:spChg>
        <pc:cxnChg chg="add mod">
          <ac:chgData name="ALIZAH GUL MEMON" userId="f033b0c4-e24d-42d0-a7c8-2856ef9642af" providerId="ADAL" clId="{42577638-6F6D-4139-96C0-6F4D85749413}" dt="2020-06-06T01:15:16.612" v="1585" actId="1076"/>
          <ac:cxnSpMkLst>
            <pc:docMk/>
            <pc:sldMk cId="2039116093" sldId="359"/>
            <ac:cxnSpMk id="5" creationId="{71EF3BC6-5176-4989-AF8B-612DB7FA82B5}"/>
          </ac:cxnSpMkLst>
        </pc:cxnChg>
        <pc:cxnChg chg="add mod">
          <ac:chgData name="ALIZAH GUL MEMON" userId="f033b0c4-e24d-42d0-a7c8-2856ef9642af" providerId="ADAL" clId="{42577638-6F6D-4139-96C0-6F4D85749413}" dt="2020-06-06T01:15:27.337" v="1592" actId="1036"/>
          <ac:cxnSpMkLst>
            <pc:docMk/>
            <pc:sldMk cId="2039116093" sldId="359"/>
            <ac:cxnSpMk id="6" creationId="{08D46896-A609-4778-84C2-5F3BECFC9FEC}"/>
          </ac:cxnSpMkLst>
        </pc:cxnChg>
      </pc:sldChg>
      <pc:sldChg chg="addSp delSp modSp add mod modTransition modAnim">
        <pc:chgData name="ALIZAH GUL MEMON" userId="f033b0c4-e24d-42d0-a7c8-2856ef9642af" providerId="ADAL" clId="{42577638-6F6D-4139-96C0-6F4D85749413}" dt="2020-06-06T08:23:24.375" v="4085"/>
        <pc:sldMkLst>
          <pc:docMk/>
          <pc:sldMk cId="300565858" sldId="360"/>
        </pc:sldMkLst>
        <pc:spChg chg="mod">
          <ac:chgData name="ALIZAH GUL MEMON" userId="f033b0c4-e24d-42d0-a7c8-2856ef9642af" providerId="ADAL" clId="{42577638-6F6D-4139-96C0-6F4D85749413}" dt="2020-06-06T01:02:32.452" v="1477" actId="20577"/>
          <ac:spMkLst>
            <pc:docMk/>
            <pc:sldMk cId="300565858" sldId="360"/>
            <ac:spMk id="2" creationId="{EFAF4348-3A28-4F77-A8F3-F01D29AB0951}"/>
          </ac:spMkLst>
        </pc:spChg>
        <pc:spChg chg="mod">
          <ac:chgData name="ALIZAH GUL MEMON" userId="f033b0c4-e24d-42d0-a7c8-2856ef9642af" providerId="ADAL" clId="{42577638-6F6D-4139-96C0-6F4D85749413}" dt="2020-06-06T01:15:46.126" v="1595" actId="404"/>
          <ac:spMkLst>
            <pc:docMk/>
            <pc:sldMk cId="300565858" sldId="360"/>
            <ac:spMk id="3" creationId="{D9883C60-076C-4B5E-8D85-6C40E86CB180}"/>
          </ac:spMkLst>
        </pc:spChg>
        <pc:spChg chg="add del">
          <ac:chgData name="ALIZAH GUL MEMON" userId="f033b0c4-e24d-42d0-a7c8-2856ef9642af" providerId="ADAL" clId="{42577638-6F6D-4139-96C0-6F4D85749413}" dt="2020-06-06T01:04:50.384" v="1515" actId="11529"/>
          <ac:spMkLst>
            <pc:docMk/>
            <pc:sldMk cId="300565858" sldId="360"/>
            <ac:spMk id="4" creationId="{C5DEF8A6-7398-410B-BBB5-DAB0DFA774D0}"/>
          </ac:spMkLst>
        </pc:spChg>
        <pc:spChg chg="add del mod">
          <ac:chgData name="ALIZAH GUL MEMON" userId="f033b0c4-e24d-42d0-a7c8-2856ef9642af" providerId="ADAL" clId="{42577638-6F6D-4139-96C0-6F4D85749413}" dt="2020-06-06T01:18:02.619" v="1633" actId="478"/>
          <ac:spMkLst>
            <pc:docMk/>
            <pc:sldMk cId="300565858" sldId="360"/>
            <ac:spMk id="9" creationId="{41A3F3ED-FF74-47CE-B91C-A98DF38E8FA8}"/>
          </ac:spMkLst>
        </pc:spChg>
        <pc:spChg chg="add del mod">
          <ac:chgData name="ALIZAH GUL MEMON" userId="f033b0c4-e24d-42d0-a7c8-2856ef9642af" providerId="ADAL" clId="{42577638-6F6D-4139-96C0-6F4D85749413}" dt="2020-06-06T01:16:43.556" v="1617" actId="478"/>
          <ac:spMkLst>
            <pc:docMk/>
            <pc:sldMk cId="300565858" sldId="360"/>
            <ac:spMk id="10" creationId="{F6DBAE5A-D2C5-4B1B-BC9C-66C7341306A2}"/>
          </ac:spMkLst>
        </pc:spChg>
        <pc:spChg chg="add mod">
          <ac:chgData name="ALIZAH GUL MEMON" userId="f033b0c4-e24d-42d0-a7c8-2856ef9642af" providerId="ADAL" clId="{42577638-6F6D-4139-96C0-6F4D85749413}" dt="2020-06-06T01:18:11.383" v="1634" actId="1076"/>
          <ac:spMkLst>
            <pc:docMk/>
            <pc:sldMk cId="300565858" sldId="360"/>
            <ac:spMk id="11" creationId="{76391368-596C-4132-9B35-C54CAA58641E}"/>
          </ac:spMkLst>
        </pc:spChg>
        <pc:spChg chg="add mod">
          <ac:chgData name="ALIZAH GUL MEMON" userId="f033b0c4-e24d-42d0-a7c8-2856ef9642af" providerId="ADAL" clId="{42577638-6F6D-4139-96C0-6F4D85749413}" dt="2020-06-06T01:18:27.609" v="1640" actId="1038"/>
          <ac:spMkLst>
            <pc:docMk/>
            <pc:sldMk cId="300565858" sldId="360"/>
            <ac:spMk id="12" creationId="{48EE9304-5AE1-45F3-B15D-801AE6051DC6}"/>
          </ac:spMkLst>
        </pc:spChg>
        <pc:spChg chg="add mod">
          <ac:chgData name="ALIZAH GUL MEMON" userId="f033b0c4-e24d-42d0-a7c8-2856ef9642af" providerId="ADAL" clId="{42577638-6F6D-4139-96C0-6F4D85749413}" dt="2020-06-06T01:18:14.099" v="1635" actId="1076"/>
          <ac:spMkLst>
            <pc:docMk/>
            <pc:sldMk cId="300565858" sldId="360"/>
            <ac:spMk id="13" creationId="{D39ACD00-8F12-4463-9B9F-1B8D53D1C2B6}"/>
          </ac:spMkLst>
        </pc:spChg>
        <pc:spChg chg="add mod">
          <ac:chgData name="ALIZAH GUL MEMON" userId="f033b0c4-e24d-42d0-a7c8-2856ef9642af" providerId="ADAL" clId="{42577638-6F6D-4139-96C0-6F4D85749413}" dt="2020-06-06T01:18:24.531" v="1637" actId="1076"/>
          <ac:spMkLst>
            <pc:docMk/>
            <pc:sldMk cId="300565858" sldId="360"/>
            <ac:spMk id="14" creationId="{6551B9F4-0D8E-4E23-B828-8756F757D67A}"/>
          </ac:spMkLst>
        </pc:spChg>
        <pc:spChg chg="add del mod">
          <ac:chgData name="ALIZAH GUL MEMON" userId="f033b0c4-e24d-42d0-a7c8-2856ef9642af" providerId="ADAL" clId="{42577638-6F6D-4139-96C0-6F4D85749413}" dt="2020-06-06T01:18:00.451" v="1632" actId="478"/>
          <ac:spMkLst>
            <pc:docMk/>
            <pc:sldMk cId="300565858" sldId="360"/>
            <ac:spMk id="15" creationId="{403C3A73-CA20-403D-9336-99E8955BEEA2}"/>
          </ac:spMkLst>
        </pc:spChg>
        <pc:cxnChg chg="mod">
          <ac:chgData name="ALIZAH GUL MEMON" userId="f033b0c4-e24d-42d0-a7c8-2856ef9642af" providerId="ADAL" clId="{42577638-6F6D-4139-96C0-6F4D85749413}" dt="2020-06-06T01:16:05.816" v="1599" actId="1076"/>
          <ac:cxnSpMkLst>
            <pc:docMk/>
            <pc:sldMk cId="300565858" sldId="360"/>
            <ac:cxnSpMk id="5" creationId="{71EF3BC6-5176-4989-AF8B-612DB7FA82B5}"/>
          </ac:cxnSpMkLst>
        </pc:cxnChg>
        <pc:cxnChg chg="mod">
          <ac:chgData name="ALIZAH GUL MEMON" userId="f033b0c4-e24d-42d0-a7c8-2856ef9642af" providerId="ADAL" clId="{42577638-6F6D-4139-96C0-6F4D85749413}" dt="2020-06-06T01:16:15.156" v="1602" actId="1035"/>
          <ac:cxnSpMkLst>
            <pc:docMk/>
            <pc:sldMk cId="300565858" sldId="360"/>
            <ac:cxnSpMk id="6" creationId="{08D46896-A609-4778-84C2-5F3BECFC9FEC}"/>
          </ac:cxnSpMkLst>
        </pc:cxnChg>
        <pc:cxnChg chg="add mod">
          <ac:chgData name="ALIZAH GUL MEMON" userId="f033b0c4-e24d-42d0-a7c8-2856ef9642af" providerId="ADAL" clId="{42577638-6F6D-4139-96C0-6F4D85749413}" dt="2020-06-06T02:21:11.479" v="2526" actId="1076"/>
          <ac:cxnSpMkLst>
            <pc:docMk/>
            <pc:sldMk cId="300565858" sldId="360"/>
            <ac:cxnSpMk id="7" creationId="{16FDDE3A-D398-4638-AC60-67A79215EB26}"/>
          </ac:cxnSpMkLst>
        </pc:cxnChg>
        <pc:cxnChg chg="add mod">
          <ac:chgData name="ALIZAH GUL MEMON" userId="f033b0c4-e24d-42d0-a7c8-2856ef9642af" providerId="ADAL" clId="{42577638-6F6D-4139-96C0-6F4D85749413}" dt="2020-06-06T01:16:18.853" v="1612" actId="1036"/>
          <ac:cxnSpMkLst>
            <pc:docMk/>
            <pc:sldMk cId="300565858" sldId="360"/>
            <ac:cxnSpMk id="8" creationId="{A47B330E-9768-4FDC-9867-1B4A1886C626}"/>
          </ac:cxnSpMkLst>
        </pc:cxnChg>
      </pc:sldChg>
      <pc:sldChg chg="addSp delSp modSp add mod delAnim modAnim">
        <pc:chgData name="ALIZAH GUL MEMON" userId="f033b0c4-e24d-42d0-a7c8-2856ef9642af" providerId="ADAL" clId="{42577638-6F6D-4139-96C0-6F4D85749413}" dt="2020-06-06T07:48:38.562" v="4078"/>
        <pc:sldMkLst>
          <pc:docMk/>
          <pc:sldMk cId="1233549310" sldId="361"/>
        </pc:sldMkLst>
        <pc:spChg chg="mod">
          <ac:chgData name="ALIZAH GUL MEMON" userId="f033b0c4-e24d-42d0-a7c8-2856ef9642af" providerId="ADAL" clId="{42577638-6F6D-4139-96C0-6F4D85749413}" dt="2020-06-06T03:33:33.352" v="3024" actId="1076"/>
          <ac:spMkLst>
            <pc:docMk/>
            <pc:sldMk cId="1233549310" sldId="361"/>
            <ac:spMk id="2" creationId="{EFAF4348-3A28-4F77-A8F3-F01D29AB0951}"/>
          </ac:spMkLst>
        </pc:spChg>
        <pc:spChg chg="del mod">
          <ac:chgData name="ALIZAH GUL MEMON" userId="f033b0c4-e24d-42d0-a7c8-2856ef9642af" providerId="ADAL" clId="{42577638-6F6D-4139-96C0-6F4D85749413}" dt="2020-06-06T03:31:32.717" v="2904" actId="478"/>
          <ac:spMkLst>
            <pc:docMk/>
            <pc:sldMk cId="1233549310" sldId="361"/>
            <ac:spMk id="3" creationId="{D9883C60-076C-4B5E-8D85-6C40E86CB180}"/>
          </ac:spMkLst>
        </pc:spChg>
        <pc:spChg chg="add mod">
          <ac:chgData name="ALIZAH GUL MEMON" userId="f033b0c4-e24d-42d0-a7c8-2856ef9642af" providerId="ADAL" clId="{42577638-6F6D-4139-96C0-6F4D85749413}" dt="2020-06-06T01:38:37.416" v="1974" actId="404"/>
          <ac:spMkLst>
            <pc:docMk/>
            <pc:sldMk cId="1233549310" sldId="361"/>
            <ac:spMk id="4" creationId="{34CA4217-5441-4C6E-B666-18C5DD1EE30C}"/>
          </ac:spMkLst>
        </pc:spChg>
        <pc:spChg chg="del">
          <ac:chgData name="ALIZAH GUL MEMON" userId="f033b0c4-e24d-42d0-a7c8-2856ef9642af" providerId="ADAL" clId="{42577638-6F6D-4139-96C0-6F4D85749413}" dt="2020-06-06T01:20:29.700" v="1649" actId="478"/>
          <ac:spMkLst>
            <pc:docMk/>
            <pc:sldMk cId="1233549310" sldId="361"/>
            <ac:spMk id="9" creationId="{41A3F3ED-FF74-47CE-B91C-A98DF38E8FA8}"/>
          </ac:spMkLst>
        </pc:spChg>
        <pc:spChg chg="del">
          <ac:chgData name="ALIZAH GUL MEMON" userId="f033b0c4-e24d-42d0-a7c8-2856ef9642af" providerId="ADAL" clId="{42577638-6F6D-4139-96C0-6F4D85749413}" dt="2020-06-06T01:20:25.191" v="1648" actId="478"/>
          <ac:spMkLst>
            <pc:docMk/>
            <pc:sldMk cId="1233549310" sldId="361"/>
            <ac:spMk id="10" creationId="{F6DBAE5A-D2C5-4B1B-BC9C-66C7341306A2}"/>
          </ac:spMkLst>
        </pc:spChg>
        <pc:spChg chg="del">
          <ac:chgData name="ALIZAH GUL MEMON" userId="f033b0c4-e24d-42d0-a7c8-2856ef9642af" providerId="ADAL" clId="{42577638-6F6D-4139-96C0-6F4D85749413}" dt="2020-06-06T01:20:17.496" v="1647" actId="478"/>
          <ac:spMkLst>
            <pc:docMk/>
            <pc:sldMk cId="1233549310" sldId="361"/>
            <ac:spMk id="11" creationId="{76391368-596C-4132-9B35-C54CAA58641E}"/>
          </ac:spMkLst>
        </pc:spChg>
        <pc:spChg chg="del">
          <ac:chgData name="ALIZAH GUL MEMON" userId="f033b0c4-e24d-42d0-a7c8-2856ef9642af" providerId="ADAL" clId="{42577638-6F6D-4139-96C0-6F4D85749413}" dt="2020-06-06T01:20:16.084" v="1646" actId="478"/>
          <ac:spMkLst>
            <pc:docMk/>
            <pc:sldMk cId="1233549310" sldId="361"/>
            <ac:spMk id="12" creationId="{48EE9304-5AE1-45F3-B15D-801AE6051DC6}"/>
          </ac:spMkLst>
        </pc:spChg>
        <pc:spChg chg="del mod">
          <ac:chgData name="ALIZAH GUL MEMON" userId="f033b0c4-e24d-42d0-a7c8-2856ef9642af" providerId="ADAL" clId="{42577638-6F6D-4139-96C0-6F4D85749413}" dt="2020-06-06T01:20:11.202" v="1643" actId="478"/>
          <ac:spMkLst>
            <pc:docMk/>
            <pc:sldMk cId="1233549310" sldId="361"/>
            <ac:spMk id="13" creationId="{D39ACD00-8F12-4463-9B9F-1B8D53D1C2B6}"/>
          </ac:spMkLst>
        </pc:spChg>
        <pc:spChg chg="del mod">
          <ac:chgData name="ALIZAH GUL MEMON" userId="f033b0c4-e24d-42d0-a7c8-2856ef9642af" providerId="ADAL" clId="{42577638-6F6D-4139-96C0-6F4D85749413}" dt="2020-06-06T01:20:14.695" v="1645" actId="478"/>
          <ac:spMkLst>
            <pc:docMk/>
            <pc:sldMk cId="1233549310" sldId="361"/>
            <ac:spMk id="14" creationId="{6551B9F4-0D8E-4E23-B828-8756F757D67A}"/>
          </ac:spMkLst>
        </pc:spChg>
        <pc:spChg chg="add mod">
          <ac:chgData name="ALIZAH GUL MEMON" userId="f033b0c4-e24d-42d0-a7c8-2856ef9642af" providerId="ADAL" clId="{42577638-6F6D-4139-96C0-6F4D85749413}" dt="2020-06-06T01:38:37.416" v="1974" actId="404"/>
          <ac:spMkLst>
            <pc:docMk/>
            <pc:sldMk cId="1233549310" sldId="361"/>
            <ac:spMk id="19" creationId="{A93F62CD-071E-4B63-94EE-DB747F83559F}"/>
          </ac:spMkLst>
        </pc:spChg>
        <pc:spChg chg="add mod">
          <ac:chgData name="ALIZAH GUL MEMON" userId="f033b0c4-e24d-42d0-a7c8-2856ef9642af" providerId="ADAL" clId="{42577638-6F6D-4139-96C0-6F4D85749413}" dt="2020-06-06T01:38:37.416" v="1974" actId="404"/>
          <ac:spMkLst>
            <pc:docMk/>
            <pc:sldMk cId="1233549310" sldId="361"/>
            <ac:spMk id="20" creationId="{A30DF2A3-4159-4754-A2BA-E4EF932CB1B5}"/>
          </ac:spMkLst>
        </pc:spChg>
        <pc:spChg chg="add mod">
          <ac:chgData name="ALIZAH GUL MEMON" userId="f033b0c4-e24d-42d0-a7c8-2856ef9642af" providerId="ADAL" clId="{42577638-6F6D-4139-96C0-6F4D85749413}" dt="2020-06-06T01:38:37.416" v="1974" actId="404"/>
          <ac:spMkLst>
            <pc:docMk/>
            <pc:sldMk cId="1233549310" sldId="361"/>
            <ac:spMk id="21" creationId="{9F166E51-418E-4570-B246-AB39AFF8CC10}"/>
          </ac:spMkLst>
        </pc:spChg>
        <pc:spChg chg="add mod">
          <ac:chgData name="ALIZAH GUL MEMON" userId="f033b0c4-e24d-42d0-a7c8-2856ef9642af" providerId="ADAL" clId="{42577638-6F6D-4139-96C0-6F4D85749413}" dt="2020-06-06T01:39:12.989" v="1980" actId="1076"/>
          <ac:spMkLst>
            <pc:docMk/>
            <pc:sldMk cId="1233549310" sldId="361"/>
            <ac:spMk id="22" creationId="{6CD55F6E-E5F6-4E8E-BD39-E5D70C0DCF93}"/>
          </ac:spMkLst>
        </pc:spChg>
        <pc:spChg chg="add del mod">
          <ac:chgData name="ALIZAH GUL MEMON" userId="f033b0c4-e24d-42d0-a7c8-2856ef9642af" providerId="ADAL" clId="{42577638-6F6D-4139-96C0-6F4D85749413}" dt="2020-06-06T03:32:06.854" v="2905" actId="931"/>
          <ac:spMkLst>
            <pc:docMk/>
            <pc:sldMk cId="1233549310" sldId="361"/>
            <ac:spMk id="27" creationId="{3BE61230-72C0-4501-84F4-EF36CF2B04D3}"/>
          </ac:spMkLst>
        </pc:spChg>
        <pc:spChg chg="add mod">
          <ac:chgData name="ALIZAH GUL MEMON" userId="f033b0c4-e24d-42d0-a7c8-2856ef9642af" providerId="ADAL" clId="{42577638-6F6D-4139-96C0-6F4D85749413}" dt="2020-06-06T03:36:29.885" v="3117" actId="1076"/>
          <ac:spMkLst>
            <pc:docMk/>
            <pc:sldMk cId="1233549310" sldId="361"/>
            <ac:spMk id="32" creationId="{8E411559-CAAD-488C-9D9A-FDFBD2EFA815}"/>
          </ac:spMkLst>
        </pc:spChg>
        <pc:spChg chg="add mod">
          <ac:chgData name="ALIZAH GUL MEMON" userId="f033b0c4-e24d-42d0-a7c8-2856ef9642af" providerId="ADAL" clId="{42577638-6F6D-4139-96C0-6F4D85749413}" dt="2020-06-06T07:48:32.735" v="4077"/>
          <ac:spMkLst>
            <pc:docMk/>
            <pc:sldMk cId="1233549310" sldId="361"/>
            <ac:spMk id="35" creationId="{BFEB1394-D1F1-4C17-A165-36195DDF2796}"/>
          </ac:spMkLst>
        </pc:spChg>
        <pc:grpChg chg="add mod">
          <ac:chgData name="ALIZAH GUL MEMON" userId="f033b0c4-e24d-42d0-a7c8-2856ef9642af" providerId="ADAL" clId="{42577638-6F6D-4139-96C0-6F4D85749413}" dt="2020-06-06T01:38:37.416" v="1974" actId="404"/>
          <ac:grpSpMkLst>
            <pc:docMk/>
            <pc:sldMk cId="1233549310" sldId="361"/>
            <ac:grpSpMk id="18" creationId="{1B52D658-9192-49ED-8B95-08540C1EA204}"/>
          </ac:grpSpMkLst>
        </pc:grpChg>
        <pc:grpChg chg="add del mod">
          <ac:chgData name="ALIZAH GUL MEMON" userId="f033b0c4-e24d-42d0-a7c8-2856ef9642af" providerId="ADAL" clId="{42577638-6F6D-4139-96C0-6F4D85749413}" dt="2020-06-06T01:40:26.464" v="1999" actId="21"/>
          <ac:grpSpMkLst>
            <pc:docMk/>
            <pc:sldMk cId="1233549310" sldId="361"/>
            <ac:grpSpMk id="23" creationId="{A8A4A14C-AEA8-474D-B7AC-B2DBC83DAB6F}"/>
          </ac:grpSpMkLst>
        </pc:grpChg>
        <pc:graphicFrameChg chg="add mod modGraphic">
          <ac:chgData name="ALIZAH GUL MEMON" userId="f033b0c4-e24d-42d0-a7c8-2856ef9642af" providerId="ADAL" clId="{42577638-6F6D-4139-96C0-6F4D85749413}" dt="2020-06-06T03:36:07.551" v="3113" actId="113"/>
          <ac:graphicFrameMkLst>
            <pc:docMk/>
            <pc:sldMk cId="1233549310" sldId="361"/>
            <ac:graphicFrameMk id="33" creationId="{89503A62-7FDC-46CE-B608-CA3073856D84}"/>
          </ac:graphicFrameMkLst>
        </pc:graphicFrameChg>
        <pc:picChg chg="add mod">
          <ac:chgData name="ALIZAH GUL MEMON" userId="f033b0c4-e24d-42d0-a7c8-2856ef9642af" providerId="ADAL" clId="{42577638-6F6D-4139-96C0-6F4D85749413}" dt="2020-06-06T03:36:25.761" v="3116" actId="1076"/>
          <ac:picMkLst>
            <pc:docMk/>
            <pc:sldMk cId="1233549310" sldId="361"/>
            <ac:picMk id="29" creationId="{201B9079-1F47-40E9-8DE4-789DD9FAB11C}"/>
          </ac:picMkLst>
        </pc:picChg>
        <pc:picChg chg="add del mod">
          <ac:chgData name="ALIZAH GUL MEMON" userId="f033b0c4-e24d-42d0-a7c8-2856ef9642af" providerId="ADAL" clId="{42577638-6F6D-4139-96C0-6F4D85749413}" dt="2020-06-06T03:36:15.090" v="3114" actId="478"/>
          <ac:picMkLst>
            <pc:docMk/>
            <pc:sldMk cId="1233549310" sldId="361"/>
            <ac:picMk id="31" creationId="{72DBBF0D-4937-4BB6-A9E0-23BFD9C4E250}"/>
          </ac:picMkLst>
        </pc:picChg>
        <pc:cxnChg chg="del">
          <ac:chgData name="ALIZAH GUL MEMON" userId="f033b0c4-e24d-42d0-a7c8-2856ef9642af" providerId="ADAL" clId="{42577638-6F6D-4139-96C0-6F4D85749413}" dt="2020-06-06T01:27:51.343" v="1728" actId="478"/>
          <ac:cxnSpMkLst>
            <pc:docMk/>
            <pc:sldMk cId="1233549310" sldId="361"/>
            <ac:cxnSpMk id="5" creationId="{71EF3BC6-5176-4989-AF8B-612DB7FA82B5}"/>
          </ac:cxnSpMkLst>
        </pc:cxnChg>
        <pc:cxnChg chg="del">
          <ac:chgData name="ALIZAH GUL MEMON" userId="f033b0c4-e24d-42d0-a7c8-2856ef9642af" providerId="ADAL" clId="{42577638-6F6D-4139-96C0-6F4D85749413}" dt="2020-06-06T01:34:27.301" v="1907" actId="478"/>
          <ac:cxnSpMkLst>
            <pc:docMk/>
            <pc:sldMk cId="1233549310" sldId="361"/>
            <ac:cxnSpMk id="6" creationId="{08D46896-A609-4778-84C2-5F3BECFC9FEC}"/>
          </ac:cxnSpMkLst>
        </pc:cxnChg>
        <pc:cxnChg chg="del">
          <ac:chgData name="ALIZAH GUL MEMON" userId="f033b0c4-e24d-42d0-a7c8-2856ef9642af" providerId="ADAL" clId="{42577638-6F6D-4139-96C0-6F4D85749413}" dt="2020-06-06T01:27:49.189" v="1727" actId="478"/>
          <ac:cxnSpMkLst>
            <pc:docMk/>
            <pc:sldMk cId="1233549310" sldId="361"/>
            <ac:cxnSpMk id="7" creationId="{16FDDE3A-D398-4638-AC60-67A79215EB26}"/>
          </ac:cxnSpMkLst>
        </pc:cxnChg>
        <pc:cxnChg chg="del">
          <ac:chgData name="ALIZAH GUL MEMON" userId="f033b0c4-e24d-42d0-a7c8-2856ef9642af" providerId="ADAL" clId="{42577638-6F6D-4139-96C0-6F4D85749413}" dt="2020-06-06T01:36:31.001" v="1940" actId="478"/>
          <ac:cxnSpMkLst>
            <pc:docMk/>
            <pc:sldMk cId="1233549310" sldId="361"/>
            <ac:cxnSpMk id="8" creationId="{A47B330E-9768-4FDC-9867-1B4A1886C626}"/>
          </ac:cxnSpMkLst>
        </pc:cxnChg>
        <pc:cxnChg chg="add mod">
          <ac:chgData name="ALIZAH GUL MEMON" userId="f033b0c4-e24d-42d0-a7c8-2856ef9642af" providerId="ADAL" clId="{42577638-6F6D-4139-96C0-6F4D85749413}" dt="2020-06-06T01:38:37.416" v="1974" actId="404"/>
          <ac:cxnSpMkLst>
            <pc:docMk/>
            <pc:sldMk cId="1233549310" sldId="361"/>
            <ac:cxnSpMk id="16" creationId="{A7DEA0F1-8971-4141-B4CC-A49579D7291E}"/>
          </ac:cxnSpMkLst>
        </pc:cxnChg>
        <pc:cxnChg chg="add mod">
          <ac:chgData name="ALIZAH GUL MEMON" userId="f033b0c4-e24d-42d0-a7c8-2856ef9642af" providerId="ADAL" clId="{42577638-6F6D-4139-96C0-6F4D85749413}" dt="2020-06-06T01:38:37.416" v="1974" actId="404"/>
          <ac:cxnSpMkLst>
            <pc:docMk/>
            <pc:sldMk cId="1233549310" sldId="361"/>
            <ac:cxnSpMk id="17" creationId="{12C77823-5CA5-4720-A956-C3972A9015FF}"/>
          </ac:cxnSpMkLst>
        </pc:cxnChg>
      </pc:sldChg>
      <pc:sldChg chg="addSp delSp modSp new mod ord modAnim">
        <pc:chgData name="ALIZAH GUL MEMON" userId="f033b0c4-e24d-42d0-a7c8-2856ef9642af" providerId="ADAL" clId="{42577638-6F6D-4139-96C0-6F4D85749413}" dt="2020-06-06T02:07:14.404" v="2227"/>
        <pc:sldMkLst>
          <pc:docMk/>
          <pc:sldMk cId="2113474697" sldId="362"/>
        </pc:sldMkLst>
        <pc:spChg chg="del mod">
          <ac:chgData name="ALIZAH GUL MEMON" userId="f033b0c4-e24d-42d0-a7c8-2856ef9642af" providerId="ADAL" clId="{42577638-6F6D-4139-96C0-6F4D85749413}" dt="2020-06-06T01:55:14.975" v="2028" actId="478"/>
          <ac:spMkLst>
            <pc:docMk/>
            <pc:sldMk cId="2113474697" sldId="362"/>
            <ac:spMk id="2" creationId="{2C63EF69-72E0-491D-A30C-43713CA3FA45}"/>
          </ac:spMkLst>
        </pc:spChg>
        <pc:spChg chg="del">
          <ac:chgData name="ALIZAH GUL MEMON" userId="f033b0c4-e24d-42d0-a7c8-2856ef9642af" providerId="ADAL" clId="{42577638-6F6D-4139-96C0-6F4D85749413}" dt="2020-06-06T01:51:34.376" v="2016" actId="478"/>
          <ac:spMkLst>
            <pc:docMk/>
            <pc:sldMk cId="2113474697" sldId="362"/>
            <ac:spMk id="3" creationId="{D0098436-A1E2-43AD-AFDA-77E43E2DB996}"/>
          </ac:spMkLst>
        </pc:spChg>
        <pc:picChg chg="add mod">
          <ac:chgData name="ALIZAH GUL MEMON" userId="f033b0c4-e24d-42d0-a7c8-2856ef9642af" providerId="ADAL" clId="{42577638-6F6D-4139-96C0-6F4D85749413}" dt="2020-06-06T01:55:22.761" v="2029" actId="1076"/>
          <ac:picMkLst>
            <pc:docMk/>
            <pc:sldMk cId="2113474697" sldId="362"/>
            <ac:picMk id="5" creationId="{DE888774-9EA7-4F7A-97B1-64640F44425A}"/>
          </ac:picMkLst>
        </pc:picChg>
      </pc:sldChg>
      <pc:sldChg chg="addSp delSp modSp add mod ord modAnim">
        <pc:chgData name="ALIZAH GUL MEMON" userId="f033b0c4-e24d-42d0-a7c8-2856ef9642af" providerId="ADAL" clId="{42577638-6F6D-4139-96C0-6F4D85749413}" dt="2020-06-06T08:27:24.307" v="4086"/>
        <pc:sldMkLst>
          <pc:docMk/>
          <pc:sldMk cId="3782278081" sldId="363"/>
        </pc:sldMkLst>
        <pc:spChg chg="mod">
          <ac:chgData name="ALIZAH GUL MEMON" userId="f033b0c4-e24d-42d0-a7c8-2856ef9642af" providerId="ADAL" clId="{42577638-6F6D-4139-96C0-6F4D85749413}" dt="2020-06-06T01:56:06.922" v="2061" actId="20577"/>
          <ac:spMkLst>
            <pc:docMk/>
            <pc:sldMk cId="3782278081" sldId="363"/>
            <ac:spMk id="2" creationId="{EFAF4348-3A28-4F77-A8F3-F01D29AB0951}"/>
          </ac:spMkLst>
        </pc:spChg>
        <pc:spChg chg="mod">
          <ac:chgData name="ALIZAH GUL MEMON" userId="f033b0c4-e24d-42d0-a7c8-2856ef9642af" providerId="ADAL" clId="{42577638-6F6D-4139-96C0-6F4D85749413}" dt="2020-06-06T02:02:27.011" v="2156" actId="14100"/>
          <ac:spMkLst>
            <pc:docMk/>
            <pc:sldMk cId="3782278081" sldId="363"/>
            <ac:spMk id="3" creationId="{D9883C60-076C-4B5E-8D85-6C40E86CB180}"/>
          </ac:spMkLst>
        </pc:spChg>
        <pc:spChg chg="add mod">
          <ac:chgData name="ALIZAH GUL MEMON" userId="f033b0c4-e24d-42d0-a7c8-2856ef9642af" providerId="ADAL" clId="{42577638-6F6D-4139-96C0-6F4D85749413}" dt="2020-06-06T02:01:14.601" v="2146" actId="1076"/>
          <ac:spMkLst>
            <pc:docMk/>
            <pc:sldMk cId="3782278081" sldId="363"/>
            <ac:spMk id="4" creationId="{F9BE73F8-5DBB-4C8F-9C15-D60DD104D6C7}"/>
          </ac:spMkLst>
        </pc:spChg>
        <pc:spChg chg="add mod">
          <ac:chgData name="ALIZAH GUL MEMON" userId="f033b0c4-e24d-42d0-a7c8-2856ef9642af" providerId="ADAL" clId="{42577638-6F6D-4139-96C0-6F4D85749413}" dt="2020-06-06T02:01:27.236" v="2148" actId="1076"/>
          <ac:spMkLst>
            <pc:docMk/>
            <pc:sldMk cId="3782278081" sldId="363"/>
            <ac:spMk id="7" creationId="{C5B99454-7A32-433F-B5ED-D8981E93D2E3}"/>
          </ac:spMkLst>
        </pc:spChg>
        <pc:spChg chg="add mod">
          <ac:chgData name="ALIZAH GUL MEMON" userId="f033b0c4-e24d-42d0-a7c8-2856ef9642af" providerId="ADAL" clId="{42577638-6F6D-4139-96C0-6F4D85749413}" dt="2020-06-06T02:06:24.465" v="2210" actId="1037"/>
          <ac:spMkLst>
            <pc:docMk/>
            <pc:sldMk cId="3782278081" sldId="363"/>
            <ac:spMk id="8" creationId="{0C71FAD0-34BC-4670-8F8D-5BCB1471860A}"/>
          </ac:spMkLst>
        </pc:spChg>
        <pc:spChg chg="add mod">
          <ac:chgData name="ALIZAH GUL MEMON" userId="f033b0c4-e24d-42d0-a7c8-2856ef9642af" providerId="ADAL" clId="{42577638-6F6D-4139-96C0-6F4D85749413}" dt="2020-06-06T02:06:38.738" v="2225" actId="1037"/>
          <ac:spMkLst>
            <pc:docMk/>
            <pc:sldMk cId="3782278081" sldId="363"/>
            <ac:spMk id="9" creationId="{634A3322-8238-41C9-A390-9986F08AF183}"/>
          </ac:spMkLst>
        </pc:spChg>
        <pc:spChg chg="add mod">
          <ac:chgData name="ALIZAH GUL MEMON" userId="f033b0c4-e24d-42d0-a7c8-2856ef9642af" providerId="ADAL" clId="{42577638-6F6D-4139-96C0-6F4D85749413}" dt="2020-06-06T02:06:44.964" v="2226" actId="1076"/>
          <ac:spMkLst>
            <pc:docMk/>
            <pc:sldMk cId="3782278081" sldId="363"/>
            <ac:spMk id="10" creationId="{F46376FD-738D-4818-8182-385C9E3B3046}"/>
          </ac:spMkLst>
        </pc:spChg>
        <pc:cxnChg chg="del">
          <ac:chgData name="ALIZAH GUL MEMON" userId="f033b0c4-e24d-42d0-a7c8-2856ef9642af" providerId="ADAL" clId="{42577638-6F6D-4139-96C0-6F4D85749413}" dt="2020-06-06T01:56:31.325" v="2072" actId="478"/>
          <ac:cxnSpMkLst>
            <pc:docMk/>
            <pc:sldMk cId="3782278081" sldId="363"/>
            <ac:cxnSpMk id="5" creationId="{71EF3BC6-5176-4989-AF8B-612DB7FA82B5}"/>
          </ac:cxnSpMkLst>
        </pc:cxnChg>
        <pc:cxnChg chg="del">
          <ac:chgData name="ALIZAH GUL MEMON" userId="f033b0c4-e24d-42d0-a7c8-2856ef9642af" providerId="ADAL" clId="{42577638-6F6D-4139-96C0-6F4D85749413}" dt="2020-06-06T01:56:33.698" v="2073" actId="478"/>
          <ac:cxnSpMkLst>
            <pc:docMk/>
            <pc:sldMk cId="3782278081" sldId="363"/>
            <ac:cxnSpMk id="6" creationId="{08D46896-A609-4778-84C2-5F3BECFC9FEC}"/>
          </ac:cxnSpMkLst>
        </pc:cxnChg>
      </pc:sldChg>
      <pc:sldChg chg="delSp modSp add mod ord">
        <pc:chgData name="ALIZAH GUL MEMON" userId="f033b0c4-e24d-42d0-a7c8-2856ef9642af" providerId="ADAL" clId="{42577638-6F6D-4139-96C0-6F4D85749413}" dt="2020-06-06T06:17:07.895" v="4052" actId="20577"/>
        <pc:sldMkLst>
          <pc:docMk/>
          <pc:sldMk cId="1215708740" sldId="364"/>
        </pc:sldMkLst>
        <pc:spChg chg="mod">
          <ac:chgData name="ALIZAH GUL MEMON" userId="f033b0c4-e24d-42d0-a7c8-2856ef9642af" providerId="ADAL" clId="{42577638-6F6D-4139-96C0-6F4D85749413}" dt="2020-06-06T06:16:58.239" v="4039" actId="20577"/>
          <ac:spMkLst>
            <pc:docMk/>
            <pc:sldMk cId="1215708740" sldId="364"/>
            <ac:spMk id="2" creationId="{EFAF4348-3A28-4F77-A8F3-F01D29AB0951}"/>
          </ac:spMkLst>
        </pc:spChg>
        <pc:spChg chg="mod">
          <ac:chgData name="ALIZAH GUL MEMON" userId="f033b0c4-e24d-42d0-a7c8-2856ef9642af" providerId="ADAL" clId="{42577638-6F6D-4139-96C0-6F4D85749413}" dt="2020-06-06T06:17:07.895" v="4052" actId="20577"/>
          <ac:spMkLst>
            <pc:docMk/>
            <pc:sldMk cId="1215708740" sldId="364"/>
            <ac:spMk id="3" creationId="{D9883C60-076C-4B5E-8D85-6C40E86CB180}"/>
          </ac:spMkLst>
        </pc:spChg>
        <pc:spChg chg="del">
          <ac:chgData name="ALIZAH GUL MEMON" userId="f033b0c4-e24d-42d0-a7c8-2856ef9642af" providerId="ADAL" clId="{42577638-6F6D-4139-96C0-6F4D85749413}" dt="2020-06-06T02:09:07.246" v="2257" actId="478"/>
          <ac:spMkLst>
            <pc:docMk/>
            <pc:sldMk cId="1215708740" sldId="364"/>
            <ac:spMk id="11" creationId="{76391368-596C-4132-9B35-C54CAA58641E}"/>
          </ac:spMkLst>
        </pc:spChg>
        <pc:spChg chg="del">
          <ac:chgData name="ALIZAH GUL MEMON" userId="f033b0c4-e24d-42d0-a7c8-2856ef9642af" providerId="ADAL" clId="{42577638-6F6D-4139-96C0-6F4D85749413}" dt="2020-06-06T02:09:10.617" v="2259" actId="478"/>
          <ac:spMkLst>
            <pc:docMk/>
            <pc:sldMk cId="1215708740" sldId="364"/>
            <ac:spMk id="12" creationId="{48EE9304-5AE1-45F3-B15D-801AE6051DC6}"/>
          </ac:spMkLst>
        </pc:spChg>
        <pc:spChg chg="del mod">
          <ac:chgData name="ALIZAH GUL MEMON" userId="f033b0c4-e24d-42d0-a7c8-2856ef9642af" providerId="ADAL" clId="{42577638-6F6D-4139-96C0-6F4D85749413}" dt="2020-06-06T02:09:05.835" v="2256" actId="478"/>
          <ac:spMkLst>
            <pc:docMk/>
            <pc:sldMk cId="1215708740" sldId="364"/>
            <ac:spMk id="13" creationId="{D39ACD00-8F12-4463-9B9F-1B8D53D1C2B6}"/>
          </ac:spMkLst>
        </pc:spChg>
        <pc:spChg chg="del">
          <ac:chgData name="ALIZAH GUL MEMON" userId="f033b0c4-e24d-42d0-a7c8-2856ef9642af" providerId="ADAL" clId="{42577638-6F6D-4139-96C0-6F4D85749413}" dt="2020-06-06T02:09:09.174" v="2258" actId="478"/>
          <ac:spMkLst>
            <pc:docMk/>
            <pc:sldMk cId="1215708740" sldId="364"/>
            <ac:spMk id="14" creationId="{6551B9F4-0D8E-4E23-B828-8756F757D67A}"/>
          </ac:spMkLst>
        </pc:spChg>
        <pc:cxnChg chg="del">
          <ac:chgData name="ALIZAH GUL MEMON" userId="f033b0c4-e24d-42d0-a7c8-2856ef9642af" providerId="ADAL" clId="{42577638-6F6D-4139-96C0-6F4D85749413}" dt="2020-06-06T02:09:20.710" v="2260" actId="478"/>
          <ac:cxnSpMkLst>
            <pc:docMk/>
            <pc:sldMk cId="1215708740" sldId="364"/>
            <ac:cxnSpMk id="5" creationId="{71EF3BC6-5176-4989-AF8B-612DB7FA82B5}"/>
          </ac:cxnSpMkLst>
        </pc:cxnChg>
        <pc:cxnChg chg="del">
          <ac:chgData name="ALIZAH GUL MEMON" userId="f033b0c4-e24d-42d0-a7c8-2856ef9642af" providerId="ADAL" clId="{42577638-6F6D-4139-96C0-6F4D85749413}" dt="2020-06-06T02:09:20.710" v="2260" actId="478"/>
          <ac:cxnSpMkLst>
            <pc:docMk/>
            <pc:sldMk cId="1215708740" sldId="364"/>
            <ac:cxnSpMk id="6" creationId="{08D46896-A609-4778-84C2-5F3BECFC9FEC}"/>
          </ac:cxnSpMkLst>
        </pc:cxnChg>
        <pc:cxnChg chg="del">
          <ac:chgData name="ALIZAH GUL MEMON" userId="f033b0c4-e24d-42d0-a7c8-2856ef9642af" providerId="ADAL" clId="{42577638-6F6D-4139-96C0-6F4D85749413}" dt="2020-06-06T02:09:20.710" v="2260" actId="478"/>
          <ac:cxnSpMkLst>
            <pc:docMk/>
            <pc:sldMk cId="1215708740" sldId="364"/>
            <ac:cxnSpMk id="7" creationId="{16FDDE3A-D398-4638-AC60-67A79215EB26}"/>
          </ac:cxnSpMkLst>
        </pc:cxnChg>
        <pc:cxnChg chg="del">
          <ac:chgData name="ALIZAH GUL MEMON" userId="f033b0c4-e24d-42d0-a7c8-2856ef9642af" providerId="ADAL" clId="{42577638-6F6D-4139-96C0-6F4D85749413}" dt="2020-06-06T02:09:20.710" v="2260" actId="478"/>
          <ac:cxnSpMkLst>
            <pc:docMk/>
            <pc:sldMk cId="1215708740" sldId="364"/>
            <ac:cxnSpMk id="8" creationId="{A47B330E-9768-4FDC-9867-1B4A1886C626}"/>
          </ac:cxnSpMkLst>
        </pc:cxnChg>
      </pc:sldChg>
      <pc:sldChg chg="addSp delSp modSp add mod ord modAnim">
        <pc:chgData name="ALIZAH GUL MEMON" userId="f033b0c4-e24d-42d0-a7c8-2856ef9642af" providerId="ADAL" clId="{42577638-6F6D-4139-96C0-6F4D85749413}" dt="2020-06-06T03:30:30.885" v="2894"/>
        <pc:sldMkLst>
          <pc:docMk/>
          <pc:sldMk cId="593740034" sldId="365"/>
        </pc:sldMkLst>
        <pc:spChg chg="mod">
          <ac:chgData name="ALIZAH GUL MEMON" userId="f033b0c4-e24d-42d0-a7c8-2856ef9642af" providerId="ADAL" clId="{42577638-6F6D-4139-96C0-6F4D85749413}" dt="2020-06-06T02:43:03.547" v="2589" actId="20577"/>
          <ac:spMkLst>
            <pc:docMk/>
            <pc:sldMk cId="593740034" sldId="365"/>
            <ac:spMk id="2" creationId="{EFAF4348-3A28-4F77-A8F3-F01D29AB0951}"/>
          </ac:spMkLst>
        </pc:spChg>
        <pc:spChg chg="del">
          <ac:chgData name="ALIZAH GUL MEMON" userId="f033b0c4-e24d-42d0-a7c8-2856ef9642af" providerId="ADAL" clId="{42577638-6F6D-4139-96C0-6F4D85749413}" dt="2020-06-06T02:41:01.772" v="2542" actId="478"/>
          <ac:spMkLst>
            <pc:docMk/>
            <pc:sldMk cId="593740034" sldId="365"/>
            <ac:spMk id="3" creationId="{D9883C60-076C-4B5E-8D85-6C40E86CB180}"/>
          </ac:spMkLst>
        </pc:spChg>
        <pc:spChg chg="add del mod">
          <ac:chgData name="ALIZAH GUL MEMON" userId="f033b0c4-e24d-42d0-a7c8-2856ef9642af" providerId="ADAL" clId="{42577638-6F6D-4139-96C0-6F4D85749413}" dt="2020-06-06T02:42:09.751" v="2568" actId="478"/>
          <ac:spMkLst>
            <pc:docMk/>
            <pc:sldMk cId="593740034" sldId="365"/>
            <ac:spMk id="6" creationId="{38DA2F52-6F78-4B57-A714-4BDF29AF03C9}"/>
          </ac:spMkLst>
        </pc:spChg>
        <pc:spChg chg="mod">
          <ac:chgData name="ALIZAH GUL MEMON" userId="f033b0c4-e24d-42d0-a7c8-2856ef9642af" providerId="ADAL" clId="{42577638-6F6D-4139-96C0-6F4D85749413}" dt="2020-06-06T02:41:29.880" v="2557" actId="20577"/>
          <ac:spMkLst>
            <pc:docMk/>
            <pc:sldMk cId="593740034" sldId="365"/>
            <ac:spMk id="25" creationId="{157BCB7C-84E6-482E-8F1A-76803957664A}"/>
          </ac:spMkLst>
        </pc:spChg>
        <pc:spChg chg="mod">
          <ac:chgData name="ALIZAH GUL MEMON" userId="f033b0c4-e24d-42d0-a7c8-2856ef9642af" providerId="ADAL" clId="{42577638-6F6D-4139-96C0-6F4D85749413}" dt="2020-06-06T02:41:29.880" v="2557" actId="20577"/>
          <ac:spMkLst>
            <pc:docMk/>
            <pc:sldMk cId="593740034" sldId="365"/>
            <ac:spMk id="26" creationId="{DDD27480-23B9-45FC-9A57-5CAB105C9E54}"/>
          </ac:spMkLst>
        </pc:spChg>
        <pc:spChg chg="mod">
          <ac:chgData name="ALIZAH GUL MEMON" userId="f033b0c4-e24d-42d0-a7c8-2856ef9642af" providerId="ADAL" clId="{42577638-6F6D-4139-96C0-6F4D85749413}" dt="2020-06-06T02:41:29.880" v="2557" actId="20577"/>
          <ac:spMkLst>
            <pc:docMk/>
            <pc:sldMk cId="593740034" sldId="365"/>
            <ac:spMk id="27" creationId="{6E59A804-220F-40D1-BE1C-735547DA34C1}"/>
          </ac:spMkLst>
        </pc:spChg>
        <pc:spChg chg="mod">
          <ac:chgData name="ALIZAH GUL MEMON" userId="f033b0c4-e24d-42d0-a7c8-2856ef9642af" providerId="ADAL" clId="{42577638-6F6D-4139-96C0-6F4D85749413}" dt="2020-06-06T02:41:57.187" v="2567" actId="1076"/>
          <ac:spMkLst>
            <pc:docMk/>
            <pc:sldMk cId="593740034" sldId="365"/>
            <ac:spMk id="28" creationId="{C1E21322-8836-4383-8B50-50ADEFE14A44}"/>
          </ac:spMkLst>
        </pc:spChg>
        <pc:spChg chg="mod">
          <ac:chgData name="ALIZAH GUL MEMON" userId="f033b0c4-e24d-42d0-a7c8-2856ef9642af" providerId="ADAL" clId="{42577638-6F6D-4139-96C0-6F4D85749413}" dt="2020-06-06T02:41:29.880" v="2557" actId="20577"/>
          <ac:spMkLst>
            <pc:docMk/>
            <pc:sldMk cId="593740034" sldId="365"/>
            <ac:spMk id="29" creationId="{2E6ADF5D-39CA-4392-8300-A2D2A4E4AD4A}"/>
          </ac:spMkLst>
        </pc:spChg>
        <pc:grpChg chg="add del mod">
          <ac:chgData name="ALIZAH GUL MEMON" userId="f033b0c4-e24d-42d0-a7c8-2856ef9642af" providerId="ADAL" clId="{42577638-6F6D-4139-96C0-6F4D85749413}" dt="2020-06-06T03:30:21.767" v="2892" actId="21"/>
          <ac:grpSpMkLst>
            <pc:docMk/>
            <pc:sldMk cId="593740034" sldId="365"/>
            <ac:grpSpMk id="15" creationId="{3C53BE8A-9B35-4D04-9D2F-B795D1D81677}"/>
          </ac:grpSpMkLst>
        </pc:grpChg>
        <pc:grpChg chg="mod">
          <ac:chgData name="ALIZAH GUL MEMON" userId="f033b0c4-e24d-42d0-a7c8-2856ef9642af" providerId="ADAL" clId="{42577638-6F6D-4139-96C0-6F4D85749413}" dt="2020-06-06T02:42:25.016" v="2570" actId="1076"/>
          <ac:grpSpMkLst>
            <pc:docMk/>
            <pc:sldMk cId="593740034" sldId="365"/>
            <ac:grpSpMk id="23" creationId="{A8A4A14C-AEA8-474D-B7AC-B2DBC83DAB6F}"/>
          </ac:grpSpMkLst>
        </pc:grpChg>
        <pc:grpChg chg="mod">
          <ac:chgData name="ALIZAH GUL MEMON" userId="f033b0c4-e24d-42d0-a7c8-2856ef9642af" providerId="ADAL" clId="{42577638-6F6D-4139-96C0-6F4D85749413}" dt="2020-06-06T02:41:29.880" v="2557" actId="20577"/>
          <ac:grpSpMkLst>
            <pc:docMk/>
            <pc:sldMk cId="593740034" sldId="365"/>
            <ac:grpSpMk id="24" creationId="{9BC51CA8-4B92-415C-B66F-5B99F8C2864B}"/>
          </ac:grpSpMkLst>
        </pc:grpChg>
        <pc:cxnChg chg="mod">
          <ac:chgData name="ALIZAH GUL MEMON" userId="f033b0c4-e24d-42d0-a7c8-2856ef9642af" providerId="ADAL" clId="{42577638-6F6D-4139-96C0-6F4D85749413}" dt="2020-06-06T02:41:44.492" v="2563" actId="1076"/>
          <ac:cxnSpMkLst>
            <pc:docMk/>
            <pc:sldMk cId="593740034" sldId="365"/>
            <ac:cxnSpMk id="30" creationId="{867A64EB-CCF3-47ED-91BC-88F6E55FDCBD}"/>
          </ac:cxnSpMkLst>
        </pc:cxnChg>
        <pc:cxnChg chg="mod">
          <ac:chgData name="ALIZAH GUL MEMON" userId="f033b0c4-e24d-42d0-a7c8-2856ef9642af" providerId="ADAL" clId="{42577638-6F6D-4139-96C0-6F4D85749413}" dt="2020-06-06T02:41:39.692" v="2561" actId="1076"/>
          <ac:cxnSpMkLst>
            <pc:docMk/>
            <pc:sldMk cId="593740034" sldId="365"/>
            <ac:cxnSpMk id="31" creationId="{DBA47C11-D066-486B-8046-50162BED5748}"/>
          </ac:cxnSpMkLst>
        </pc:cxnChg>
      </pc:sldChg>
      <pc:sldChg chg="addSp delSp modSp add mod modAnim">
        <pc:chgData name="ALIZAH GUL MEMON" userId="f033b0c4-e24d-42d0-a7c8-2856ef9642af" providerId="ADAL" clId="{42577638-6F6D-4139-96C0-6F4D85749413}" dt="2020-06-06T07:49:59.159" v="4083" actId="20577"/>
        <pc:sldMkLst>
          <pc:docMk/>
          <pc:sldMk cId="836912681" sldId="366"/>
        </pc:sldMkLst>
        <pc:spChg chg="del">
          <ac:chgData name="ALIZAH GUL MEMON" userId="f033b0c4-e24d-42d0-a7c8-2856ef9642af" providerId="ADAL" clId="{42577638-6F6D-4139-96C0-6F4D85749413}" dt="2020-06-06T02:45:27.714" v="2592" actId="478"/>
          <ac:spMkLst>
            <pc:docMk/>
            <pc:sldMk cId="836912681" sldId="366"/>
            <ac:spMk id="2" creationId="{EFAF4348-3A28-4F77-A8F3-F01D29AB0951}"/>
          </ac:spMkLst>
        </pc:spChg>
        <pc:spChg chg="add del mod">
          <ac:chgData name="ALIZAH GUL MEMON" userId="f033b0c4-e24d-42d0-a7c8-2856ef9642af" providerId="ADAL" clId="{42577638-6F6D-4139-96C0-6F4D85749413}" dt="2020-06-06T02:45:30.195" v="2593" actId="478"/>
          <ac:spMkLst>
            <pc:docMk/>
            <pc:sldMk cId="836912681" sldId="366"/>
            <ac:spMk id="5" creationId="{9D68C4E1-FF3C-441A-AF9B-DBB1D24CEA63}"/>
          </ac:spMkLst>
        </pc:spChg>
        <pc:spChg chg="add mod">
          <ac:chgData name="ALIZAH GUL MEMON" userId="f033b0c4-e24d-42d0-a7c8-2856ef9642af" providerId="ADAL" clId="{42577638-6F6D-4139-96C0-6F4D85749413}" dt="2020-06-06T03:04:19.667" v="2857" actId="1076"/>
          <ac:spMkLst>
            <pc:docMk/>
            <pc:sldMk cId="836912681" sldId="366"/>
            <ac:spMk id="6" creationId="{7257CB82-3CD7-45EE-AED6-04E7DCA705E3}"/>
          </ac:spMkLst>
        </pc:spChg>
        <pc:spChg chg="add del mod">
          <ac:chgData name="ALIZAH GUL MEMON" userId="f033b0c4-e24d-42d0-a7c8-2856ef9642af" providerId="ADAL" clId="{42577638-6F6D-4139-96C0-6F4D85749413}" dt="2020-06-06T02:55:42.257" v="2685" actId="478"/>
          <ac:spMkLst>
            <pc:docMk/>
            <pc:sldMk cId="836912681" sldId="366"/>
            <ac:spMk id="12" creationId="{89800D97-FD8F-478A-BE57-901FB91CC580}"/>
          </ac:spMkLst>
        </pc:spChg>
        <pc:spChg chg="add del mod">
          <ac:chgData name="ALIZAH GUL MEMON" userId="f033b0c4-e24d-42d0-a7c8-2856ef9642af" providerId="ADAL" clId="{42577638-6F6D-4139-96C0-6F4D85749413}" dt="2020-06-06T02:55:38.105" v="2683" actId="478"/>
          <ac:spMkLst>
            <pc:docMk/>
            <pc:sldMk cId="836912681" sldId="366"/>
            <ac:spMk id="13" creationId="{9AFFBF18-3710-4CFE-B7A5-F594C3DB1E04}"/>
          </ac:spMkLst>
        </pc:spChg>
        <pc:spChg chg="add mod">
          <ac:chgData name="ALIZAH GUL MEMON" userId="f033b0c4-e24d-42d0-a7c8-2856ef9642af" providerId="ADAL" clId="{42577638-6F6D-4139-96C0-6F4D85749413}" dt="2020-06-06T04:16:34.302" v="3145" actId="27636"/>
          <ac:spMkLst>
            <pc:docMk/>
            <pc:sldMk cId="836912681" sldId="366"/>
            <ac:spMk id="14" creationId="{242866E6-A8F6-4795-914C-379FEB6434F3}"/>
          </ac:spMkLst>
        </pc:spChg>
        <pc:spChg chg="mod">
          <ac:chgData name="ALIZAH GUL MEMON" userId="f033b0c4-e24d-42d0-a7c8-2856ef9642af" providerId="ADAL" clId="{42577638-6F6D-4139-96C0-6F4D85749413}" dt="2020-06-06T02:45:44.638" v="2595" actId="1076"/>
          <ac:spMkLst>
            <pc:docMk/>
            <pc:sldMk cId="836912681" sldId="366"/>
            <ac:spMk id="25" creationId="{157BCB7C-84E6-482E-8F1A-76803957664A}"/>
          </ac:spMkLst>
        </pc:spChg>
        <pc:spChg chg="mod">
          <ac:chgData name="ALIZAH GUL MEMON" userId="f033b0c4-e24d-42d0-a7c8-2856ef9642af" providerId="ADAL" clId="{42577638-6F6D-4139-96C0-6F4D85749413}" dt="2020-06-06T02:45:57.766" v="2597" actId="1076"/>
          <ac:spMkLst>
            <pc:docMk/>
            <pc:sldMk cId="836912681" sldId="366"/>
            <ac:spMk id="26" creationId="{DDD27480-23B9-45FC-9A57-5CAB105C9E54}"/>
          </ac:spMkLst>
        </pc:spChg>
        <pc:spChg chg="mod">
          <ac:chgData name="ALIZAH GUL MEMON" userId="f033b0c4-e24d-42d0-a7c8-2856ef9642af" providerId="ADAL" clId="{42577638-6F6D-4139-96C0-6F4D85749413}" dt="2020-06-06T02:45:50.998" v="2596" actId="1076"/>
          <ac:spMkLst>
            <pc:docMk/>
            <pc:sldMk cId="836912681" sldId="366"/>
            <ac:spMk id="27" creationId="{6E59A804-220F-40D1-BE1C-735547DA34C1}"/>
          </ac:spMkLst>
        </pc:spChg>
        <pc:spChg chg="mod">
          <ac:chgData name="ALIZAH GUL MEMON" userId="f033b0c4-e24d-42d0-a7c8-2856ef9642af" providerId="ADAL" clId="{42577638-6F6D-4139-96C0-6F4D85749413}" dt="2020-06-06T02:46:03.975" v="2598" actId="1076"/>
          <ac:spMkLst>
            <pc:docMk/>
            <pc:sldMk cId="836912681" sldId="366"/>
            <ac:spMk id="28" creationId="{C1E21322-8836-4383-8B50-50ADEFE14A44}"/>
          </ac:spMkLst>
        </pc:spChg>
        <pc:spChg chg="add mod">
          <ac:chgData name="ALIZAH GUL MEMON" userId="f033b0c4-e24d-42d0-a7c8-2856ef9642af" providerId="ADAL" clId="{42577638-6F6D-4139-96C0-6F4D85749413}" dt="2020-06-06T03:04:26.640" v="2860" actId="1076"/>
          <ac:spMkLst>
            <pc:docMk/>
            <pc:sldMk cId="836912681" sldId="366"/>
            <ac:spMk id="32" creationId="{CDDCC8B7-DA35-4C7C-9FFF-DFA450A3A291}"/>
          </ac:spMkLst>
        </pc:spChg>
        <pc:spChg chg="add mod">
          <ac:chgData name="ALIZAH GUL MEMON" userId="f033b0c4-e24d-42d0-a7c8-2856ef9642af" providerId="ADAL" clId="{42577638-6F6D-4139-96C0-6F4D85749413}" dt="2020-06-06T03:04:19.667" v="2857" actId="1076"/>
          <ac:spMkLst>
            <pc:docMk/>
            <pc:sldMk cId="836912681" sldId="366"/>
            <ac:spMk id="35" creationId="{CB49934F-9DC9-47A7-8DBE-BA3DB35C0DD9}"/>
          </ac:spMkLst>
        </pc:spChg>
        <pc:spChg chg="add mod">
          <ac:chgData name="ALIZAH GUL MEMON" userId="f033b0c4-e24d-42d0-a7c8-2856ef9642af" providerId="ADAL" clId="{42577638-6F6D-4139-96C0-6F4D85749413}" dt="2020-06-06T03:04:26.640" v="2860" actId="1076"/>
          <ac:spMkLst>
            <pc:docMk/>
            <pc:sldMk cId="836912681" sldId="366"/>
            <ac:spMk id="36" creationId="{77C67C41-7414-4D86-8B9B-53A288AA28DF}"/>
          </ac:spMkLst>
        </pc:spChg>
        <pc:spChg chg="add del mod">
          <ac:chgData name="ALIZAH GUL MEMON" userId="f033b0c4-e24d-42d0-a7c8-2856ef9642af" providerId="ADAL" clId="{42577638-6F6D-4139-96C0-6F4D85749413}" dt="2020-06-06T02:55:19.875" v="2681"/>
          <ac:spMkLst>
            <pc:docMk/>
            <pc:sldMk cId="836912681" sldId="366"/>
            <ac:spMk id="37" creationId="{239B2FE4-6E59-4CAD-B224-8F2EE981A4EC}"/>
          </ac:spMkLst>
        </pc:spChg>
        <pc:spChg chg="add del mod">
          <ac:chgData name="ALIZAH GUL MEMON" userId="f033b0c4-e24d-42d0-a7c8-2856ef9642af" providerId="ADAL" clId="{42577638-6F6D-4139-96C0-6F4D85749413}" dt="2020-06-06T02:55:40.501" v="2684" actId="478"/>
          <ac:spMkLst>
            <pc:docMk/>
            <pc:sldMk cId="836912681" sldId="366"/>
            <ac:spMk id="38" creationId="{3A7E1836-ABB7-459D-8D89-4D601DE8FE38}"/>
          </ac:spMkLst>
        </pc:spChg>
        <pc:spChg chg="add mod">
          <ac:chgData name="ALIZAH GUL MEMON" userId="f033b0c4-e24d-42d0-a7c8-2856ef9642af" providerId="ADAL" clId="{42577638-6F6D-4139-96C0-6F4D85749413}" dt="2020-06-06T04:16:34.349" v="3146" actId="27636"/>
          <ac:spMkLst>
            <pc:docMk/>
            <pc:sldMk cId="836912681" sldId="366"/>
            <ac:spMk id="39" creationId="{E7297343-C1B1-4727-A05C-5B7E350CBFBE}"/>
          </ac:spMkLst>
        </pc:spChg>
        <pc:spChg chg="add mod">
          <ac:chgData name="ALIZAH GUL MEMON" userId="f033b0c4-e24d-42d0-a7c8-2856ef9642af" providerId="ADAL" clId="{42577638-6F6D-4139-96C0-6F4D85749413}" dt="2020-06-06T07:49:59.159" v="4083" actId="20577"/>
          <ac:spMkLst>
            <pc:docMk/>
            <pc:sldMk cId="836912681" sldId="366"/>
            <ac:spMk id="44" creationId="{3B0BD4B0-888C-4C50-8BEB-A8F3B18560D3}"/>
          </ac:spMkLst>
        </pc:spChg>
        <pc:spChg chg="add mod">
          <ac:chgData name="ALIZAH GUL MEMON" userId="f033b0c4-e24d-42d0-a7c8-2856ef9642af" providerId="ADAL" clId="{42577638-6F6D-4139-96C0-6F4D85749413}" dt="2020-06-06T03:06:04.740" v="2887" actId="164"/>
          <ac:spMkLst>
            <pc:docMk/>
            <pc:sldMk cId="836912681" sldId="366"/>
            <ac:spMk id="45" creationId="{09337A63-1CBA-4DD0-AABD-93EA6BC73B27}"/>
          </ac:spMkLst>
        </pc:spChg>
        <pc:grpChg chg="add mod">
          <ac:chgData name="ALIZAH GUL MEMON" userId="f033b0c4-e24d-42d0-a7c8-2856ef9642af" providerId="ADAL" clId="{42577638-6F6D-4139-96C0-6F4D85749413}" dt="2020-06-06T02:49:10.993" v="2679" actId="1076"/>
          <ac:grpSpMkLst>
            <pc:docMk/>
            <pc:sldMk cId="836912681" sldId="366"/>
            <ac:grpSpMk id="11" creationId="{D2D0F622-7FAC-4A34-A1F8-D9CFD25D89B0}"/>
          </ac:grpSpMkLst>
        </pc:grpChg>
        <pc:grpChg chg="mod">
          <ac:chgData name="ALIZAH GUL MEMON" userId="f033b0c4-e24d-42d0-a7c8-2856ef9642af" providerId="ADAL" clId="{42577638-6F6D-4139-96C0-6F4D85749413}" dt="2020-06-06T02:48:24.098" v="2663" actId="164"/>
          <ac:grpSpMkLst>
            <pc:docMk/>
            <pc:sldMk cId="836912681" sldId="366"/>
            <ac:grpSpMk id="15" creationId="{3C53BE8A-9B35-4D04-9D2F-B795D1D81677}"/>
          </ac:grpSpMkLst>
        </pc:grpChg>
        <pc:grpChg chg="del">
          <ac:chgData name="ALIZAH GUL MEMON" userId="f033b0c4-e24d-42d0-a7c8-2856ef9642af" providerId="ADAL" clId="{42577638-6F6D-4139-96C0-6F4D85749413}" dt="2020-06-06T02:43:11.265" v="2590" actId="478"/>
          <ac:grpSpMkLst>
            <pc:docMk/>
            <pc:sldMk cId="836912681" sldId="366"/>
            <ac:grpSpMk id="23" creationId="{A8A4A14C-AEA8-474D-B7AC-B2DBC83DAB6F}"/>
          </ac:grpSpMkLst>
        </pc:grpChg>
        <pc:grpChg chg="add mod">
          <ac:chgData name="ALIZAH GUL MEMON" userId="f033b0c4-e24d-42d0-a7c8-2856ef9642af" providerId="ADAL" clId="{42577638-6F6D-4139-96C0-6F4D85749413}" dt="2020-06-06T03:05:37.358" v="2884" actId="164"/>
          <ac:grpSpMkLst>
            <pc:docMk/>
            <pc:sldMk cId="836912681" sldId="366"/>
            <ac:grpSpMk id="46" creationId="{CC959A98-94F3-4478-8F98-86C9DBF8722B}"/>
          </ac:grpSpMkLst>
        </pc:grpChg>
        <pc:grpChg chg="add mod">
          <ac:chgData name="ALIZAH GUL MEMON" userId="f033b0c4-e24d-42d0-a7c8-2856ef9642af" providerId="ADAL" clId="{42577638-6F6D-4139-96C0-6F4D85749413}" dt="2020-06-06T03:06:04.740" v="2887" actId="164"/>
          <ac:grpSpMkLst>
            <pc:docMk/>
            <pc:sldMk cId="836912681" sldId="366"/>
            <ac:grpSpMk id="47" creationId="{5F8A3B0A-C2F2-4C13-932E-A097048541CF}"/>
          </ac:grpSpMkLst>
        </pc:grpChg>
        <pc:cxnChg chg="mod">
          <ac:chgData name="ALIZAH GUL MEMON" userId="f033b0c4-e24d-42d0-a7c8-2856ef9642af" providerId="ADAL" clId="{42577638-6F6D-4139-96C0-6F4D85749413}" dt="2020-06-06T02:47:19.571" v="2651" actId="14100"/>
          <ac:cxnSpMkLst>
            <pc:docMk/>
            <pc:sldMk cId="836912681" sldId="366"/>
            <ac:cxnSpMk id="30" creationId="{867A64EB-CCF3-47ED-91BC-88F6E55FDCBD}"/>
          </ac:cxnSpMkLst>
        </pc:cxnChg>
        <pc:cxnChg chg="del">
          <ac:chgData name="ALIZAH GUL MEMON" userId="f033b0c4-e24d-42d0-a7c8-2856ef9642af" providerId="ADAL" clId="{42577638-6F6D-4139-96C0-6F4D85749413}" dt="2020-06-06T02:47:50.922" v="2657" actId="478"/>
          <ac:cxnSpMkLst>
            <pc:docMk/>
            <pc:sldMk cId="836912681" sldId="366"/>
            <ac:cxnSpMk id="31" creationId="{DBA47C11-D066-486B-8046-50162BED5748}"/>
          </ac:cxnSpMkLst>
        </pc:cxnChg>
        <pc:cxnChg chg="add del mod">
          <ac:chgData name="ALIZAH GUL MEMON" userId="f033b0c4-e24d-42d0-a7c8-2856ef9642af" providerId="ADAL" clId="{42577638-6F6D-4139-96C0-6F4D85749413}" dt="2020-06-06T02:47:46.941" v="2656" actId="21"/>
          <ac:cxnSpMkLst>
            <pc:docMk/>
            <pc:sldMk cId="836912681" sldId="366"/>
            <ac:cxnSpMk id="33" creationId="{93949047-1DA3-4392-BD77-335C49D40753}"/>
          </ac:cxnSpMkLst>
        </pc:cxnChg>
        <pc:cxnChg chg="add mod">
          <ac:chgData name="ALIZAH GUL MEMON" userId="f033b0c4-e24d-42d0-a7c8-2856ef9642af" providerId="ADAL" clId="{42577638-6F6D-4139-96C0-6F4D85749413}" dt="2020-06-06T02:48:24.098" v="2663" actId="164"/>
          <ac:cxnSpMkLst>
            <pc:docMk/>
            <pc:sldMk cId="836912681" sldId="366"/>
            <ac:cxnSpMk id="34" creationId="{766DE820-C566-4D3C-8FB6-1C3D8FCD2B15}"/>
          </ac:cxnSpMkLst>
        </pc:cxnChg>
        <pc:cxnChg chg="add mod">
          <ac:chgData name="ALIZAH GUL MEMON" userId="f033b0c4-e24d-42d0-a7c8-2856ef9642af" providerId="ADAL" clId="{42577638-6F6D-4139-96C0-6F4D85749413}" dt="2020-06-06T03:05:37.358" v="2884" actId="164"/>
          <ac:cxnSpMkLst>
            <pc:docMk/>
            <pc:sldMk cId="836912681" sldId="366"/>
            <ac:cxnSpMk id="41" creationId="{2B86CF7D-0A26-4432-906C-3AD6FA25A251}"/>
          </ac:cxnSpMkLst>
        </pc:cxnChg>
        <pc:cxnChg chg="add mod">
          <ac:chgData name="ALIZAH GUL MEMON" userId="f033b0c4-e24d-42d0-a7c8-2856ef9642af" providerId="ADAL" clId="{42577638-6F6D-4139-96C0-6F4D85749413}" dt="2020-06-06T03:06:04.740" v="2887" actId="164"/>
          <ac:cxnSpMkLst>
            <pc:docMk/>
            <pc:sldMk cId="836912681" sldId="366"/>
            <ac:cxnSpMk id="43" creationId="{3421728A-1CDB-47AB-B0BA-967661CB9A37}"/>
          </ac:cxnSpMkLst>
        </pc:cxnChg>
      </pc:sldChg>
      <pc:sldChg chg="addSp delSp modSp add mod delAnim modAnim">
        <pc:chgData name="ALIZAH GUL MEMON" userId="f033b0c4-e24d-42d0-a7c8-2856ef9642af" providerId="ADAL" clId="{42577638-6F6D-4139-96C0-6F4D85749413}" dt="2020-06-06T06:58:04.967" v="4075"/>
        <pc:sldMkLst>
          <pc:docMk/>
          <pc:sldMk cId="3169944970" sldId="367"/>
        </pc:sldMkLst>
        <pc:spChg chg="add del mod">
          <ac:chgData name="ALIZAH GUL MEMON" userId="f033b0c4-e24d-42d0-a7c8-2856ef9642af" providerId="ADAL" clId="{42577638-6F6D-4139-96C0-6F4D85749413}" dt="2020-06-06T04:57:05.167" v="3183" actId="478"/>
          <ac:spMkLst>
            <pc:docMk/>
            <pc:sldMk cId="3169944970" sldId="367"/>
            <ac:spMk id="3" creationId="{EE99B411-DF95-49F9-B7F0-3CDEACF316B9}"/>
          </ac:spMkLst>
        </pc:spChg>
        <pc:spChg chg="del mod">
          <ac:chgData name="ALIZAH GUL MEMON" userId="f033b0c4-e24d-42d0-a7c8-2856ef9642af" providerId="ADAL" clId="{42577638-6F6D-4139-96C0-6F4D85749413}" dt="2020-06-06T04:56:56.971" v="3182" actId="478"/>
          <ac:spMkLst>
            <pc:docMk/>
            <pc:sldMk cId="3169944970" sldId="367"/>
            <ac:spMk id="14" creationId="{242866E6-A8F6-4795-914C-379FEB6434F3}"/>
          </ac:spMkLst>
        </pc:spChg>
        <pc:spChg chg="mod">
          <ac:chgData name="ALIZAH GUL MEMON" userId="f033b0c4-e24d-42d0-a7c8-2856ef9642af" providerId="ADAL" clId="{42577638-6F6D-4139-96C0-6F4D85749413}" dt="2020-06-06T04:15:06.109" v="3126" actId="20577"/>
          <ac:spMkLst>
            <pc:docMk/>
            <pc:sldMk cId="3169944970" sldId="367"/>
            <ac:spMk id="37" creationId="{9DE8A31D-4D9E-48B6-B54C-C251F22F686D}"/>
          </ac:spMkLst>
        </pc:spChg>
        <pc:spChg chg="mod">
          <ac:chgData name="ALIZAH GUL MEMON" userId="f033b0c4-e24d-42d0-a7c8-2856ef9642af" providerId="ADAL" clId="{42577638-6F6D-4139-96C0-6F4D85749413}" dt="2020-06-06T04:57:24.689" v="3184" actId="1076"/>
          <ac:spMkLst>
            <pc:docMk/>
            <pc:sldMk cId="3169944970" sldId="367"/>
            <ac:spMk id="39" creationId="{E7297343-C1B1-4727-A05C-5B7E350CBFBE}"/>
          </ac:spMkLst>
        </pc:spChg>
        <pc:grpChg chg="add mod">
          <ac:chgData name="ALIZAH GUL MEMON" userId="f033b0c4-e24d-42d0-a7c8-2856ef9642af" providerId="ADAL" clId="{42577638-6F6D-4139-96C0-6F4D85749413}" dt="2020-06-06T04:14:53.362" v="3122" actId="1076"/>
          <ac:grpSpMkLst>
            <pc:docMk/>
            <pc:sldMk cId="3169944970" sldId="367"/>
            <ac:grpSpMk id="31" creationId="{8AE5227E-F0CA-460B-9309-9C95F608C29D}"/>
          </ac:grpSpMkLst>
        </pc:grpChg>
        <pc:cxnChg chg="add del">
          <ac:chgData name="ALIZAH GUL MEMON" userId="f033b0c4-e24d-42d0-a7c8-2856ef9642af" providerId="ADAL" clId="{42577638-6F6D-4139-96C0-6F4D85749413}" dt="2020-06-06T04:57:53.615" v="3186" actId="11529"/>
          <ac:cxnSpMkLst>
            <pc:docMk/>
            <pc:sldMk cId="3169944970" sldId="367"/>
            <ac:cxnSpMk id="5" creationId="{368647E2-6F75-4B46-A0D0-BAF43C4A3624}"/>
          </ac:cxnSpMkLst>
        </pc:cxnChg>
        <pc:cxnChg chg="add mod">
          <ac:chgData name="ALIZAH GUL MEMON" userId="f033b0c4-e24d-42d0-a7c8-2856ef9642af" providerId="ADAL" clId="{42577638-6F6D-4139-96C0-6F4D85749413}" dt="2020-06-06T05:00:49.089" v="3202" actId="1076"/>
          <ac:cxnSpMkLst>
            <pc:docMk/>
            <pc:sldMk cId="3169944970" sldId="367"/>
            <ac:cxnSpMk id="8" creationId="{1D522BB8-59FE-47AB-8E6C-965D8380FB9B}"/>
          </ac:cxnSpMkLst>
        </pc:cxnChg>
        <pc:cxnChg chg="mod">
          <ac:chgData name="ALIZAH GUL MEMON" userId="f033b0c4-e24d-42d0-a7c8-2856ef9642af" providerId="ADAL" clId="{42577638-6F6D-4139-96C0-6F4D85749413}" dt="2020-06-06T04:14:43.173" v="3120"/>
          <ac:cxnSpMkLst>
            <pc:docMk/>
            <pc:sldMk cId="3169944970" sldId="367"/>
            <ac:cxnSpMk id="33" creationId="{D6E920F9-3159-46B4-9A64-9BFF04851880}"/>
          </ac:cxnSpMkLst>
        </pc:cxnChg>
        <pc:cxnChg chg="add mod">
          <ac:chgData name="ALIZAH GUL MEMON" userId="f033b0c4-e24d-42d0-a7c8-2856ef9642af" providerId="ADAL" clId="{42577638-6F6D-4139-96C0-6F4D85749413}" dt="2020-06-06T05:01:21.374" v="3211" actId="208"/>
          <ac:cxnSpMkLst>
            <pc:docMk/>
            <pc:sldMk cId="3169944970" sldId="367"/>
            <ac:cxnSpMk id="40" creationId="{AB04F001-D567-417C-B607-527911CA7230}"/>
          </ac:cxnSpMkLst>
        </pc:cxnChg>
      </pc:sldChg>
      <pc:sldChg chg="addSp modSp add del mod modTransition modAnim">
        <pc:chgData name="ALIZAH GUL MEMON" userId="f033b0c4-e24d-42d0-a7c8-2856ef9642af" providerId="ADAL" clId="{42577638-6F6D-4139-96C0-6F4D85749413}" dt="2020-06-06T07:48:44.027" v="4079"/>
        <pc:sldMkLst>
          <pc:docMk/>
          <pc:sldMk cId="4248010648" sldId="368"/>
        </pc:sldMkLst>
        <pc:spChg chg="mod">
          <ac:chgData name="ALIZAH GUL MEMON" userId="f033b0c4-e24d-42d0-a7c8-2856ef9642af" providerId="ADAL" clId="{42577638-6F6D-4139-96C0-6F4D85749413}" dt="2020-06-06T03:31:17.581" v="2901" actId="1076"/>
          <ac:spMkLst>
            <pc:docMk/>
            <pc:sldMk cId="4248010648" sldId="368"/>
            <ac:spMk id="2" creationId="{EFAF4348-3A28-4F77-A8F3-F01D29AB0951}"/>
          </ac:spMkLst>
        </pc:spChg>
        <pc:spChg chg="mod">
          <ac:chgData name="ALIZAH GUL MEMON" userId="f033b0c4-e24d-42d0-a7c8-2856ef9642af" providerId="ADAL" clId="{42577638-6F6D-4139-96C0-6F4D85749413}" dt="2020-06-06T05:17:28.381" v="3367"/>
          <ac:spMkLst>
            <pc:docMk/>
            <pc:sldMk cId="4248010648" sldId="368"/>
            <ac:spMk id="3" creationId="{D9883C60-076C-4B5E-8D85-6C40E86CB180}"/>
          </ac:spMkLst>
        </pc:spChg>
        <pc:spChg chg="add mod">
          <ac:chgData name="ALIZAH GUL MEMON" userId="f033b0c4-e24d-42d0-a7c8-2856ef9642af" providerId="ADAL" clId="{42577638-6F6D-4139-96C0-6F4D85749413}" dt="2020-06-06T06:02:35.654" v="3882" actId="313"/>
          <ac:spMkLst>
            <pc:docMk/>
            <pc:sldMk cId="4248010648" sldId="368"/>
            <ac:spMk id="13" creationId="{2D1F4DAC-9D1F-4F63-A35F-49ACD3F62C69}"/>
          </ac:spMkLst>
        </pc:spChg>
      </pc:sldChg>
      <pc:sldChg chg="delSp modSp add mod delAnim modAnim">
        <pc:chgData name="ALIZAH GUL MEMON" userId="f033b0c4-e24d-42d0-a7c8-2856ef9642af" providerId="ADAL" clId="{42577638-6F6D-4139-96C0-6F4D85749413}" dt="2020-06-06T05:21:05.342" v="3411" actId="20577"/>
        <pc:sldMkLst>
          <pc:docMk/>
          <pc:sldMk cId="2605758028" sldId="369"/>
        </pc:sldMkLst>
        <pc:spChg chg="mod">
          <ac:chgData name="ALIZAH GUL MEMON" userId="f033b0c4-e24d-42d0-a7c8-2856ef9642af" providerId="ADAL" clId="{42577638-6F6D-4139-96C0-6F4D85749413}" dt="2020-06-06T05:21:05.342" v="3411" actId="20577"/>
          <ac:spMkLst>
            <pc:docMk/>
            <pc:sldMk cId="2605758028" sldId="369"/>
            <ac:spMk id="39" creationId="{E7297343-C1B1-4727-A05C-5B7E350CBFBE}"/>
          </ac:spMkLst>
        </pc:spChg>
        <pc:grpChg chg="del">
          <ac:chgData name="ALIZAH GUL MEMON" userId="f033b0c4-e24d-42d0-a7c8-2856ef9642af" providerId="ADAL" clId="{42577638-6F6D-4139-96C0-6F4D85749413}" dt="2020-06-06T05:04:20.348" v="3219" actId="478"/>
          <ac:grpSpMkLst>
            <pc:docMk/>
            <pc:sldMk cId="2605758028" sldId="369"/>
            <ac:grpSpMk id="11" creationId="{D2D0F622-7FAC-4A34-A1F8-D9CFD25D89B0}"/>
          </ac:grpSpMkLst>
        </pc:grpChg>
        <pc:grpChg chg="del">
          <ac:chgData name="ALIZAH GUL MEMON" userId="f033b0c4-e24d-42d0-a7c8-2856ef9642af" providerId="ADAL" clId="{42577638-6F6D-4139-96C0-6F4D85749413}" dt="2020-06-06T05:04:38.716" v="3220" actId="478"/>
          <ac:grpSpMkLst>
            <pc:docMk/>
            <pc:sldMk cId="2605758028" sldId="369"/>
            <ac:grpSpMk id="31" creationId="{8AE5227E-F0CA-460B-9309-9C95F608C29D}"/>
          </ac:grpSpMkLst>
        </pc:grpChg>
        <pc:grpChg chg="del">
          <ac:chgData name="ALIZAH GUL MEMON" userId="f033b0c4-e24d-42d0-a7c8-2856ef9642af" providerId="ADAL" clId="{42577638-6F6D-4139-96C0-6F4D85749413}" dt="2020-06-06T05:04:38.716" v="3220" actId="478"/>
          <ac:grpSpMkLst>
            <pc:docMk/>
            <pc:sldMk cId="2605758028" sldId="369"/>
            <ac:grpSpMk id="46" creationId="{CC959A98-94F3-4478-8F98-86C9DBF8722B}"/>
          </ac:grpSpMkLst>
        </pc:grpChg>
        <pc:grpChg chg="del">
          <ac:chgData name="ALIZAH GUL MEMON" userId="f033b0c4-e24d-42d0-a7c8-2856ef9642af" providerId="ADAL" clId="{42577638-6F6D-4139-96C0-6F4D85749413}" dt="2020-06-06T05:04:38.716" v="3220" actId="478"/>
          <ac:grpSpMkLst>
            <pc:docMk/>
            <pc:sldMk cId="2605758028" sldId="369"/>
            <ac:grpSpMk id="47" creationId="{5F8A3B0A-C2F2-4C13-932E-A097048541CF}"/>
          </ac:grpSpMkLst>
        </pc:grpChg>
        <pc:cxnChg chg="del">
          <ac:chgData name="ALIZAH GUL MEMON" userId="f033b0c4-e24d-42d0-a7c8-2856ef9642af" providerId="ADAL" clId="{42577638-6F6D-4139-96C0-6F4D85749413}" dt="2020-06-06T05:04:38.716" v="3220" actId="478"/>
          <ac:cxnSpMkLst>
            <pc:docMk/>
            <pc:sldMk cId="2605758028" sldId="369"/>
            <ac:cxnSpMk id="8" creationId="{1D522BB8-59FE-47AB-8E6C-965D8380FB9B}"/>
          </ac:cxnSpMkLst>
        </pc:cxnChg>
        <pc:cxnChg chg="del">
          <ac:chgData name="ALIZAH GUL MEMON" userId="f033b0c4-e24d-42d0-a7c8-2856ef9642af" providerId="ADAL" clId="{42577638-6F6D-4139-96C0-6F4D85749413}" dt="2020-06-06T05:04:38.716" v="3220" actId="478"/>
          <ac:cxnSpMkLst>
            <pc:docMk/>
            <pc:sldMk cId="2605758028" sldId="369"/>
            <ac:cxnSpMk id="40" creationId="{AB04F001-D567-417C-B607-527911CA7230}"/>
          </ac:cxnSpMkLst>
        </pc:cxnChg>
      </pc:sldChg>
      <pc:sldChg chg="addSp modSp add mod modAnim">
        <pc:chgData name="ALIZAH GUL MEMON" userId="f033b0c4-e24d-42d0-a7c8-2856ef9642af" providerId="ADAL" clId="{42577638-6F6D-4139-96C0-6F4D85749413}" dt="2020-06-06T06:34:43.590" v="4070" actId="1076"/>
        <pc:sldMkLst>
          <pc:docMk/>
          <pc:sldMk cId="2865369101" sldId="370"/>
        </pc:sldMkLst>
        <pc:spChg chg="mod">
          <ac:chgData name="ALIZAH GUL MEMON" userId="f033b0c4-e24d-42d0-a7c8-2856ef9642af" providerId="ADAL" clId="{42577638-6F6D-4139-96C0-6F4D85749413}" dt="2020-06-06T05:22:49.024" v="3419"/>
          <ac:spMkLst>
            <pc:docMk/>
            <pc:sldMk cId="2865369101" sldId="370"/>
            <ac:spMk id="5" creationId="{46CB743E-439F-4507-97B0-8E021EC23071}"/>
          </ac:spMkLst>
        </pc:spChg>
        <pc:spChg chg="mod">
          <ac:chgData name="ALIZAH GUL MEMON" userId="f033b0c4-e24d-42d0-a7c8-2856ef9642af" providerId="ADAL" clId="{42577638-6F6D-4139-96C0-6F4D85749413}" dt="2020-06-06T05:22:49.024" v="3419"/>
          <ac:spMkLst>
            <pc:docMk/>
            <pc:sldMk cId="2865369101" sldId="370"/>
            <ac:spMk id="6" creationId="{2D9FF519-C495-4EF4-9ED4-DF78281502EE}"/>
          </ac:spMkLst>
        </pc:spChg>
        <pc:spChg chg="mod">
          <ac:chgData name="ALIZAH GUL MEMON" userId="f033b0c4-e24d-42d0-a7c8-2856ef9642af" providerId="ADAL" clId="{42577638-6F6D-4139-96C0-6F4D85749413}" dt="2020-06-06T05:22:49.024" v="3419"/>
          <ac:spMkLst>
            <pc:docMk/>
            <pc:sldMk cId="2865369101" sldId="370"/>
            <ac:spMk id="8" creationId="{8ED81225-99A4-4EBA-A4BC-15225002B24F}"/>
          </ac:spMkLst>
        </pc:spChg>
        <pc:spChg chg="mod">
          <ac:chgData name="ALIZAH GUL MEMON" userId="f033b0c4-e24d-42d0-a7c8-2856ef9642af" providerId="ADAL" clId="{42577638-6F6D-4139-96C0-6F4D85749413}" dt="2020-06-06T05:22:49.024" v="3419"/>
          <ac:spMkLst>
            <pc:docMk/>
            <pc:sldMk cId="2865369101" sldId="370"/>
            <ac:spMk id="9" creationId="{81F4E927-FE95-43A2-BC63-DBD5E86DEE93}"/>
          </ac:spMkLst>
        </pc:spChg>
        <pc:spChg chg="mod">
          <ac:chgData name="ALIZAH GUL MEMON" userId="f033b0c4-e24d-42d0-a7c8-2856ef9642af" providerId="ADAL" clId="{42577638-6F6D-4139-96C0-6F4D85749413}" dt="2020-06-06T05:22:49.024" v="3419"/>
          <ac:spMkLst>
            <pc:docMk/>
            <pc:sldMk cId="2865369101" sldId="370"/>
            <ac:spMk id="11" creationId="{D09C113D-0E62-45C7-893D-240574C8E7EC}"/>
          </ac:spMkLst>
        </pc:spChg>
        <pc:spChg chg="mod">
          <ac:chgData name="ALIZAH GUL MEMON" userId="f033b0c4-e24d-42d0-a7c8-2856ef9642af" providerId="ADAL" clId="{42577638-6F6D-4139-96C0-6F4D85749413}" dt="2020-06-06T05:22:49.024" v="3419"/>
          <ac:spMkLst>
            <pc:docMk/>
            <pc:sldMk cId="2865369101" sldId="370"/>
            <ac:spMk id="12" creationId="{1ED64ACE-BEC3-439B-92AC-5CED08597B5F}"/>
          </ac:spMkLst>
        </pc:spChg>
        <pc:spChg chg="mod">
          <ac:chgData name="ALIZAH GUL MEMON" userId="f033b0c4-e24d-42d0-a7c8-2856ef9642af" providerId="ADAL" clId="{42577638-6F6D-4139-96C0-6F4D85749413}" dt="2020-06-06T05:22:49.024" v="3419"/>
          <ac:spMkLst>
            <pc:docMk/>
            <pc:sldMk cId="2865369101" sldId="370"/>
            <ac:spMk id="13" creationId="{F2D4A16C-6E2A-46C5-93EA-F970A233D9D8}"/>
          </ac:spMkLst>
        </pc:spChg>
        <pc:spChg chg="mod">
          <ac:chgData name="ALIZAH GUL MEMON" userId="f033b0c4-e24d-42d0-a7c8-2856ef9642af" providerId="ADAL" clId="{42577638-6F6D-4139-96C0-6F4D85749413}" dt="2020-06-06T05:22:49.024" v="3419"/>
          <ac:spMkLst>
            <pc:docMk/>
            <pc:sldMk cId="2865369101" sldId="370"/>
            <ac:spMk id="14" creationId="{6518B7D1-5C78-4F40-A690-FE4C9714EDF0}"/>
          </ac:spMkLst>
        </pc:spChg>
        <pc:spChg chg="mod">
          <ac:chgData name="ALIZAH GUL MEMON" userId="f033b0c4-e24d-42d0-a7c8-2856ef9642af" providerId="ADAL" clId="{42577638-6F6D-4139-96C0-6F4D85749413}" dt="2020-06-06T05:22:49.024" v="3419"/>
          <ac:spMkLst>
            <pc:docMk/>
            <pc:sldMk cId="2865369101" sldId="370"/>
            <ac:spMk id="15" creationId="{BD4A116B-3C95-45BB-98FD-0156C5AD4C65}"/>
          </ac:spMkLst>
        </pc:spChg>
        <pc:spChg chg="mod">
          <ac:chgData name="ALIZAH GUL MEMON" userId="f033b0c4-e24d-42d0-a7c8-2856ef9642af" providerId="ADAL" clId="{42577638-6F6D-4139-96C0-6F4D85749413}" dt="2020-06-06T05:22:49.024" v="3419"/>
          <ac:spMkLst>
            <pc:docMk/>
            <pc:sldMk cId="2865369101" sldId="370"/>
            <ac:spMk id="19" creationId="{ADF9971D-2701-4859-BD9E-F8E1AAF70B0C}"/>
          </ac:spMkLst>
        </pc:spChg>
        <pc:spChg chg="mod">
          <ac:chgData name="ALIZAH GUL MEMON" userId="f033b0c4-e24d-42d0-a7c8-2856ef9642af" providerId="ADAL" clId="{42577638-6F6D-4139-96C0-6F4D85749413}" dt="2020-06-06T05:22:49.024" v="3419"/>
          <ac:spMkLst>
            <pc:docMk/>
            <pc:sldMk cId="2865369101" sldId="370"/>
            <ac:spMk id="22" creationId="{8E902051-319E-441C-BBFA-7BE2CF01129A}"/>
          </ac:spMkLst>
        </pc:spChg>
        <pc:spChg chg="mod">
          <ac:chgData name="ALIZAH GUL MEMON" userId="f033b0c4-e24d-42d0-a7c8-2856ef9642af" providerId="ADAL" clId="{42577638-6F6D-4139-96C0-6F4D85749413}" dt="2020-06-06T05:22:49.024" v="3419"/>
          <ac:spMkLst>
            <pc:docMk/>
            <pc:sldMk cId="2865369101" sldId="370"/>
            <ac:spMk id="25" creationId="{B7C74BB8-5425-41E2-8240-188306106643}"/>
          </ac:spMkLst>
        </pc:spChg>
        <pc:spChg chg="mod">
          <ac:chgData name="ALIZAH GUL MEMON" userId="f033b0c4-e24d-42d0-a7c8-2856ef9642af" providerId="ADAL" clId="{42577638-6F6D-4139-96C0-6F4D85749413}" dt="2020-06-06T05:23:20.733" v="3424" actId="20577"/>
          <ac:spMkLst>
            <pc:docMk/>
            <pc:sldMk cId="2865369101" sldId="370"/>
            <ac:spMk id="28" creationId="{81F231B6-F840-40AE-B779-33733FBA2906}"/>
          </ac:spMkLst>
        </pc:spChg>
        <pc:spChg chg="mod">
          <ac:chgData name="ALIZAH GUL MEMON" userId="f033b0c4-e24d-42d0-a7c8-2856ef9642af" providerId="ADAL" clId="{42577638-6F6D-4139-96C0-6F4D85749413}" dt="2020-06-06T06:34:43.590" v="4070" actId="1076"/>
          <ac:spMkLst>
            <pc:docMk/>
            <pc:sldMk cId="2865369101" sldId="370"/>
            <ac:spMk id="39" creationId="{E7297343-C1B1-4727-A05C-5B7E350CBFBE}"/>
          </ac:spMkLst>
        </pc:spChg>
        <pc:grpChg chg="add mod">
          <ac:chgData name="ALIZAH GUL MEMON" userId="f033b0c4-e24d-42d0-a7c8-2856ef9642af" providerId="ADAL" clId="{42577638-6F6D-4139-96C0-6F4D85749413}" dt="2020-06-06T05:22:49.024" v="3419"/>
          <ac:grpSpMkLst>
            <pc:docMk/>
            <pc:sldMk cId="2865369101" sldId="370"/>
            <ac:grpSpMk id="3" creationId="{01C2AA4E-E26A-4281-A7FD-C127140EA789}"/>
          </ac:grpSpMkLst>
        </pc:grpChg>
        <pc:grpChg chg="mod">
          <ac:chgData name="ALIZAH GUL MEMON" userId="f033b0c4-e24d-42d0-a7c8-2856ef9642af" providerId="ADAL" clId="{42577638-6F6D-4139-96C0-6F4D85749413}" dt="2020-06-06T05:22:49.024" v="3419"/>
          <ac:grpSpMkLst>
            <pc:docMk/>
            <pc:sldMk cId="2865369101" sldId="370"/>
            <ac:grpSpMk id="4" creationId="{B5FC73CF-5532-4E44-A704-783115427EC5}"/>
          </ac:grpSpMkLst>
        </pc:grpChg>
        <pc:grpChg chg="mod">
          <ac:chgData name="ALIZAH GUL MEMON" userId="f033b0c4-e24d-42d0-a7c8-2856ef9642af" providerId="ADAL" clId="{42577638-6F6D-4139-96C0-6F4D85749413}" dt="2020-06-06T05:22:49.024" v="3419"/>
          <ac:grpSpMkLst>
            <pc:docMk/>
            <pc:sldMk cId="2865369101" sldId="370"/>
            <ac:grpSpMk id="10" creationId="{553A326F-8656-48FF-A67B-45D84F931A84}"/>
          </ac:grpSpMkLst>
        </pc:grpChg>
        <pc:grpChg chg="add mod">
          <ac:chgData name="ALIZAH GUL MEMON" userId="f033b0c4-e24d-42d0-a7c8-2856ef9642af" providerId="ADAL" clId="{42577638-6F6D-4139-96C0-6F4D85749413}" dt="2020-06-06T05:22:49.024" v="3419"/>
          <ac:grpSpMkLst>
            <pc:docMk/>
            <pc:sldMk cId="2865369101" sldId="370"/>
            <ac:grpSpMk id="17" creationId="{4BAE642A-72AD-4AA7-AD0E-4D62A9983CEC}"/>
          </ac:grpSpMkLst>
        </pc:grpChg>
        <pc:grpChg chg="add mod">
          <ac:chgData name="ALIZAH GUL MEMON" userId="f033b0c4-e24d-42d0-a7c8-2856ef9642af" providerId="ADAL" clId="{42577638-6F6D-4139-96C0-6F4D85749413}" dt="2020-06-06T05:22:49.024" v="3419"/>
          <ac:grpSpMkLst>
            <pc:docMk/>
            <pc:sldMk cId="2865369101" sldId="370"/>
            <ac:grpSpMk id="20" creationId="{C2CA2D6C-BA0D-4C65-AEDA-FF8C5282BBBF}"/>
          </ac:grpSpMkLst>
        </pc:grpChg>
        <pc:grpChg chg="add mod">
          <ac:chgData name="ALIZAH GUL MEMON" userId="f033b0c4-e24d-42d0-a7c8-2856ef9642af" providerId="ADAL" clId="{42577638-6F6D-4139-96C0-6F4D85749413}" dt="2020-06-06T05:22:49.024" v="3419"/>
          <ac:grpSpMkLst>
            <pc:docMk/>
            <pc:sldMk cId="2865369101" sldId="370"/>
            <ac:grpSpMk id="23" creationId="{C3BB7B4E-E205-4860-AA19-A0D66F4E7709}"/>
          </ac:grpSpMkLst>
        </pc:grpChg>
        <pc:grpChg chg="add mod">
          <ac:chgData name="ALIZAH GUL MEMON" userId="f033b0c4-e24d-42d0-a7c8-2856ef9642af" providerId="ADAL" clId="{42577638-6F6D-4139-96C0-6F4D85749413}" dt="2020-06-06T05:23:29.530" v="3425" actId="1076"/>
          <ac:grpSpMkLst>
            <pc:docMk/>
            <pc:sldMk cId="2865369101" sldId="370"/>
            <ac:grpSpMk id="26" creationId="{6C189548-3523-436B-98DF-1D1854C0B0B1}"/>
          </ac:grpSpMkLst>
        </pc:grpChg>
        <pc:cxnChg chg="mod">
          <ac:chgData name="ALIZAH GUL MEMON" userId="f033b0c4-e24d-42d0-a7c8-2856ef9642af" providerId="ADAL" clId="{42577638-6F6D-4139-96C0-6F4D85749413}" dt="2020-06-06T05:22:49.024" v="3419"/>
          <ac:cxnSpMkLst>
            <pc:docMk/>
            <pc:sldMk cId="2865369101" sldId="370"/>
            <ac:cxnSpMk id="7" creationId="{E108E43A-A17D-4E5A-9AE5-6CA2AD06DFB3}"/>
          </ac:cxnSpMkLst>
        </pc:cxnChg>
        <pc:cxnChg chg="mod">
          <ac:chgData name="ALIZAH GUL MEMON" userId="f033b0c4-e24d-42d0-a7c8-2856ef9642af" providerId="ADAL" clId="{42577638-6F6D-4139-96C0-6F4D85749413}" dt="2020-06-06T05:22:49.024" v="3419"/>
          <ac:cxnSpMkLst>
            <pc:docMk/>
            <pc:sldMk cId="2865369101" sldId="370"/>
            <ac:cxnSpMk id="16" creationId="{59083403-E200-499D-8C6B-8981A3C5B39E}"/>
          </ac:cxnSpMkLst>
        </pc:cxnChg>
        <pc:cxnChg chg="mod">
          <ac:chgData name="ALIZAH GUL MEMON" userId="f033b0c4-e24d-42d0-a7c8-2856ef9642af" providerId="ADAL" clId="{42577638-6F6D-4139-96C0-6F4D85749413}" dt="2020-06-06T05:22:49.024" v="3419"/>
          <ac:cxnSpMkLst>
            <pc:docMk/>
            <pc:sldMk cId="2865369101" sldId="370"/>
            <ac:cxnSpMk id="18" creationId="{3C34EDE7-AC46-406D-8E3B-FA4C0132310F}"/>
          </ac:cxnSpMkLst>
        </pc:cxnChg>
        <pc:cxnChg chg="mod">
          <ac:chgData name="ALIZAH GUL MEMON" userId="f033b0c4-e24d-42d0-a7c8-2856ef9642af" providerId="ADAL" clId="{42577638-6F6D-4139-96C0-6F4D85749413}" dt="2020-06-06T05:22:49.024" v="3419"/>
          <ac:cxnSpMkLst>
            <pc:docMk/>
            <pc:sldMk cId="2865369101" sldId="370"/>
            <ac:cxnSpMk id="21" creationId="{66D01F42-8819-422B-8681-1D4B648B2AD4}"/>
          </ac:cxnSpMkLst>
        </pc:cxnChg>
        <pc:cxnChg chg="mod">
          <ac:chgData name="ALIZAH GUL MEMON" userId="f033b0c4-e24d-42d0-a7c8-2856ef9642af" providerId="ADAL" clId="{42577638-6F6D-4139-96C0-6F4D85749413}" dt="2020-06-06T05:22:49.024" v="3419"/>
          <ac:cxnSpMkLst>
            <pc:docMk/>
            <pc:sldMk cId="2865369101" sldId="370"/>
            <ac:cxnSpMk id="24" creationId="{81A4E03A-50A5-44F1-B1EF-F68C0A533DFB}"/>
          </ac:cxnSpMkLst>
        </pc:cxnChg>
        <pc:cxnChg chg="mod">
          <ac:chgData name="ALIZAH GUL MEMON" userId="f033b0c4-e24d-42d0-a7c8-2856ef9642af" providerId="ADAL" clId="{42577638-6F6D-4139-96C0-6F4D85749413}" dt="2020-06-06T05:23:10.267" v="3421"/>
          <ac:cxnSpMkLst>
            <pc:docMk/>
            <pc:sldMk cId="2865369101" sldId="370"/>
            <ac:cxnSpMk id="27" creationId="{7265E4FB-3C5D-43E7-A3E7-81E6E30308D0}"/>
          </ac:cxnSpMkLst>
        </pc:cxnChg>
      </pc:sldChg>
      <pc:sldChg chg="addSp delSp modSp new mod ord setBg">
        <pc:chgData name="ALIZAH GUL MEMON" userId="f033b0c4-e24d-42d0-a7c8-2856ef9642af" providerId="ADAL" clId="{42577638-6F6D-4139-96C0-6F4D85749413}" dt="2020-06-06T06:14:05.761" v="4007" actId="1076"/>
        <pc:sldMkLst>
          <pc:docMk/>
          <pc:sldMk cId="3520794453" sldId="372"/>
        </pc:sldMkLst>
        <pc:spChg chg="mod">
          <ac:chgData name="ALIZAH GUL MEMON" userId="f033b0c4-e24d-42d0-a7c8-2856ef9642af" providerId="ADAL" clId="{42577638-6F6D-4139-96C0-6F4D85749413}" dt="2020-06-06T05:42:43.598" v="3687" actId="404"/>
          <ac:spMkLst>
            <pc:docMk/>
            <pc:sldMk cId="3520794453" sldId="372"/>
            <ac:spMk id="2" creationId="{EFEC5381-66BF-4389-85B3-87BCC9B64967}"/>
          </ac:spMkLst>
        </pc:spChg>
        <pc:spChg chg="add del mod">
          <ac:chgData name="ALIZAH GUL MEMON" userId="f033b0c4-e24d-42d0-a7c8-2856ef9642af" providerId="ADAL" clId="{42577638-6F6D-4139-96C0-6F4D85749413}" dt="2020-06-06T05:40:54.096" v="3571" actId="26606"/>
          <ac:spMkLst>
            <pc:docMk/>
            <pc:sldMk cId="3520794453" sldId="372"/>
            <ac:spMk id="3" creationId="{5CFF42D7-D23B-406E-B778-BFBC21C702AE}"/>
          </ac:spMkLst>
        </pc:spChg>
        <pc:spChg chg="add del mod">
          <ac:chgData name="ALIZAH GUL MEMON" userId="f033b0c4-e24d-42d0-a7c8-2856ef9642af" providerId="ADAL" clId="{42577638-6F6D-4139-96C0-6F4D85749413}" dt="2020-06-06T06:05:19.524" v="3890" actId="767"/>
          <ac:spMkLst>
            <pc:docMk/>
            <pc:sldMk cId="3520794453" sldId="372"/>
            <ac:spMk id="4" creationId="{E8146219-1919-47BA-926E-E47A3C178938}"/>
          </ac:spMkLst>
        </pc:spChg>
        <pc:spChg chg="add del">
          <ac:chgData name="ALIZAH GUL MEMON" userId="f033b0c4-e24d-42d0-a7c8-2856ef9642af" providerId="ADAL" clId="{42577638-6F6D-4139-96C0-6F4D85749413}" dt="2020-06-06T06:05:18.345" v="3889"/>
          <ac:spMkLst>
            <pc:docMk/>
            <pc:sldMk cId="3520794453" sldId="372"/>
            <ac:spMk id="6" creationId="{4854A7CC-8EA9-4683-85B3-5647A4CE5ADD}"/>
          </ac:spMkLst>
        </pc:spChg>
        <pc:spChg chg="add del">
          <ac:chgData name="ALIZAH GUL MEMON" userId="f033b0c4-e24d-42d0-a7c8-2856ef9642af" providerId="ADAL" clId="{42577638-6F6D-4139-96C0-6F4D85749413}" dt="2020-06-06T06:05:18.345" v="3889"/>
          <ac:spMkLst>
            <pc:docMk/>
            <pc:sldMk cId="3520794453" sldId="372"/>
            <ac:spMk id="8" creationId="{FE5D8874-DFA8-469A-8DA0-ED6847207283}"/>
          </ac:spMkLst>
        </pc:spChg>
        <pc:spChg chg="add">
          <ac:chgData name="ALIZAH GUL MEMON" userId="f033b0c4-e24d-42d0-a7c8-2856ef9642af" providerId="ADAL" clId="{42577638-6F6D-4139-96C0-6F4D85749413}" dt="2020-06-06T05:40:54.096" v="3571" actId="26606"/>
          <ac:spMkLst>
            <pc:docMk/>
            <pc:sldMk cId="3520794453" sldId="372"/>
            <ac:spMk id="9" creationId="{7E475056-B0EB-44BE-8568-61ABEFB2E99D}"/>
          </ac:spMkLst>
        </pc:spChg>
        <pc:spChg chg="add del mod">
          <ac:chgData name="ALIZAH GUL MEMON" userId="f033b0c4-e24d-42d0-a7c8-2856ef9642af" providerId="ADAL" clId="{42577638-6F6D-4139-96C0-6F4D85749413}" dt="2020-06-06T06:07:27.943" v="3909" actId="478"/>
          <ac:spMkLst>
            <pc:docMk/>
            <pc:sldMk cId="3520794453" sldId="372"/>
            <ac:spMk id="10" creationId="{28B9BEC3-A3C7-48A6-A486-D1D57B7AD2F3}"/>
          </ac:spMkLst>
        </pc:spChg>
        <pc:spChg chg="add del">
          <ac:chgData name="ALIZAH GUL MEMON" userId="f033b0c4-e24d-42d0-a7c8-2856ef9642af" providerId="ADAL" clId="{42577638-6F6D-4139-96C0-6F4D85749413}" dt="2020-06-06T06:05:32.963" v="3893"/>
          <ac:spMkLst>
            <pc:docMk/>
            <pc:sldMk cId="3520794453" sldId="372"/>
            <ac:spMk id="12" creationId="{4C48D89A-649D-4632-90E4-77075BAF3AF0}"/>
          </ac:spMkLst>
        </pc:spChg>
        <pc:spChg chg="add">
          <ac:chgData name="ALIZAH GUL MEMON" userId="f033b0c4-e24d-42d0-a7c8-2856ef9642af" providerId="ADAL" clId="{42577638-6F6D-4139-96C0-6F4D85749413}" dt="2020-06-06T05:40:54.096" v="3571" actId="26606"/>
          <ac:spMkLst>
            <pc:docMk/>
            <pc:sldMk cId="3520794453" sldId="372"/>
            <ac:spMk id="13" creationId="{E82ABBDC-7A44-4AE8-A04F-B5495481B9F2}"/>
          </ac:spMkLst>
        </pc:spChg>
        <pc:spChg chg="add del">
          <ac:chgData name="ALIZAH GUL MEMON" userId="f033b0c4-e24d-42d0-a7c8-2856ef9642af" providerId="ADAL" clId="{42577638-6F6D-4139-96C0-6F4D85749413}" dt="2020-06-06T06:05:32.963" v="3893"/>
          <ac:spMkLst>
            <pc:docMk/>
            <pc:sldMk cId="3520794453" sldId="372"/>
            <ac:spMk id="14" creationId="{88A40ACD-B587-47FE-BF5E-4202CBF80626}"/>
          </ac:spMkLst>
        </pc:spChg>
        <pc:graphicFrameChg chg="add mod">
          <ac:chgData name="ALIZAH GUL MEMON" userId="f033b0c4-e24d-42d0-a7c8-2856ef9642af" providerId="ADAL" clId="{42577638-6F6D-4139-96C0-6F4D85749413}" dt="2020-06-06T06:14:05.761" v="4007" actId="1076"/>
          <ac:graphicFrameMkLst>
            <pc:docMk/>
            <pc:sldMk cId="3520794453" sldId="372"/>
            <ac:graphicFrameMk id="7" creationId="{32B97BF7-A535-41C1-A663-B7C961F23691}"/>
          </ac:graphicFrameMkLst>
        </pc:graphicFrameChg>
        <pc:picChg chg="add del">
          <ac:chgData name="ALIZAH GUL MEMON" userId="f033b0c4-e24d-42d0-a7c8-2856ef9642af" providerId="ADAL" clId="{42577638-6F6D-4139-96C0-6F4D85749413}" dt="2020-06-06T05:40:53.874" v="3570" actId="26606"/>
          <ac:picMkLst>
            <pc:docMk/>
            <pc:sldMk cId="3520794453" sldId="372"/>
            <ac:picMk id="5" creationId="{4FF6AB04-F3CE-4314-BA2F-96C5FA28CDD4}"/>
          </ac:picMkLst>
        </pc:picChg>
        <pc:cxnChg chg="add">
          <ac:chgData name="ALIZAH GUL MEMON" userId="f033b0c4-e24d-42d0-a7c8-2856ef9642af" providerId="ADAL" clId="{42577638-6F6D-4139-96C0-6F4D85749413}" dt="2020-06-06T05:40:54.096" v="3571" actId="26606"/>
          <ac:cxnSpMkLst>
            <pc:docMk/>
            <pc:sldMk cId="3520794453" sldId="372"/>
            <ac:cxnSpMk id="11" creationId="{F2C8E2EC-73A4-48C2-B4D7-D7726BD908EE}"/>
          </ac:cxnSpMkLst>
        </pc:cxnChg>
      </pc:sldChg>
      <pc:sldChg chg="addSp delSp modSp new mod setBg">
        <pc:chgData name="ALIZAH GUL MEMON" userId="f033b0c4-e24d-42d0-a7c8-2856ef9642af" providerId="ADAL" clId="{42577638-6F6D-4139-96C0-6F4D85749413}" dt="2020-06-06T05:54:48.407" v="3851" actId="1036"/>
        <pc:sldMkLst>
          <pc:docMk/>
          <pc:sldMk cId="3867171000" sldId="373"/>
        </pc:sldMkLst>
        <pc:spChg chg="mod">
          <ac:chgData name="ALIZAH GUL MEMON" userId="f033b0c4-e24d-42d0-a7c8-2856ef9642af" providerId="ADAL" clId="{42577638-6F6D-4139-96C0-6F4D85749413}" dt="2020-06-06T05:45:37.239" v="3741" actId="20577"/>
          <ac:spMkLst>
            <pc:docMk/>
            <pc:sldMk cId="3867171000" sldId="373"/>
            <ac:spMk id="2" creationId="{EDE7D14E-C512-4777-8595-8AFDCC4BF0D6}"/>
          </ac:spMkLst>
        </pc:spChg>
        <pc:spChg chg="mod">
          <ac:chgData name="ALIZAH GUL MEMON" userId="f033b0c4-e24d-42d0-a7c8-2856ef9642af" providerId="ADAL" clId="{42577638-6F6D-4139-96C0-6F4D85749413}" dt="2020-06-06T05:54:12.337" v="3842" actId="1076"/>
          <ac:spMkLst>
            <pc:docMk/>
            <pc:sldMk cId="3867171000" sldId="373"/>
            <ac:spMk id="3" creationId="{B8889EC7-2616-468D-A295-0827FA956EC3}"/>
          </ac:spMkLst>
        </pc:spChg>
        <pc:spChg chg="add del">
          <ac:chgData name="ALIZAH GUL MEMON" userId="f033b0c4-e24d-42d0-a7c8-2856ef9642af" providerId="ADAL" clId="{42577638-6F6D-4139-96C0-6F4D85749413}" dt="2020-06-06T05:46:03.655" v="3745"/>
          <ac:spMkLst>
            <pc:docMk/>
            <pc:sldMk cId="3867171000" sldId="373"/>
            <ac:spMk id="4" creationId="{E7440BF7-CD5D-4835-8253-68A2F74DA25F}"/>
          </ac:spMkLst>
        </pc:spChg>
        <pc:spChg chg="add del">
          <ac:chgData name="ALIZAH GUL MEMON" userId="f033b0c4-e24d-42d0-a7c8-2856ef9642af" providerId="ADAL" clId="{42577638-6F6D-4139-96C0-6F4D85749413}" dt="2020-06-06T05:46:03.655" v="3745"/>
          <ac:spMkLst>
            <pc:docMk/>
            <pc:sldMk cId="3867171000" sldId="373"/>
            <ac:spMk id="5" creationId="{E137BAFF-E65A-4C19-BA46-CF3EE4086999}"/>
          </ac:spMkLst>
        </pc:spChg>
        <pc:spChg chg="add del">
          <ac:chgData name="ALIZAH GUL MEMON" userId="f033b0c4-e24d-42d0-a7c8-2856ef9642af" providerId="ADAL" clId="{42577638-6F6D-4139-96C0-6F4D85749413}" dt="2020-06-06T05:46:03.655" v="3745"/>
          <ac:spMkLst>
            <pc:docMk/>
            <pc:sldMk cId="3867171000" sldId="373"/>
            <ac:spMk id="6" creationId="{2229C05D-54D5-4D69-B4F3-530945361F3E}"/>
          </ac:spMkLst>
        </pc:spChg>
        <pc:spChg chg="add del mod">
          <ac:chgData name="ALIZAH GUL MEMON" userId="f033b0c4-e24d-42d0-a7c8-2856ef9642af" providerId="ADAL" clId="{42577638-6F6D-4139-96C0-6F4D85749413}" dt="2020-06-06T05:46:03.082" v="3744"/>
          <ac:spMkLst>
            <pc:docMk/>
            <pc:sldMk cId="3867171000" sldId="373"/>
            <ac:spMk id="7" creationId="{4DCA6511-0F68-41EC-87A5-D36786840994}"/>
          </ac:spMkLst>
        </pc:spChg>
        <pc:spChg chg="add del mod">
          <ac:chgData name="ALIZAH GUL MEMON" userId="f033b0c4-e24d-42d0-a7c8-2856ef9642af" providerId="ADAL" clId="{42577638-6F6D-4139-96C0-6F4D85749413}" dt="2020-06-06T05:52:58.438" v="3827" actId="767"/>
          <ac:spMkLst>
            <pc:docMk/>
            <pc:sldMk cId="3867171000" sldId="373"/>
            <ac:spMk id="10" creationId="{76375F46-8CC7-42A8-914D-A241FDB27E06}"/>
          </ac:spMkLst>
        </pc:spChg>
        <pc:spChg chg="add mod">
          <ac:chgData name="ALIZAH GUL MEMON" userId="f033b0c4-e24d-42d0-a7c8-2856ef9642af" providerId="ADAL" clId="{42577638-6F6D-4139-96C0-6F4D85749413}" dt="2020-06-06T05:54:21.721" v="3843" actId="164"/>
          <ac:spMkLst>
            <pc:docMk/>
            <pc:sldMk cId="3867171000" sldId="373"/>
            <ac:spMk id="11" creationId="{E4532574-CEFB-43EE-A030-8826ACAC8827}"/>
          </ac:spMkLst>
        </pc:spChg>
        <pc:spChg chg="mod">
          <ac:chgData name="ALIZAH GUL MEMON" userId="f033b0c4-e24d-42d0-a7c8-2856ef9642af" providerId="ADAL" clId="{42577638-6F6D-4139-96C0-6F4D85749413}" dt="2020-06-06T05:54:40.673" v="3845"/>
          <ac:spMkLst>
            <pc:docMk/>
            <pc:sldMk cId="3867171000" sldId="373"/>
            <ac:spMk id="15" creationId="{EA16A550-ADCA-4F6F-B642-E84C78E352C7}"/>
          </ac:spMkLst>
        </pc:spChg>
        <pc:grpChg chg="add del mod">
          <ac:chgData name="ALIZAH GUL MEMON" userId="f033b0c4-e24d-42d0-a7c8-2856ef9642af" providerId="ADAL" clId="{42577638-6F6D-4139-96C0-6F4D85749413}" dt="2020-06-06T05:54:23.192" v="3844" actId="21"/>
          <ac:grpSpMkLst>
            <pc:docMk/>
            <pc:sldMk cId="3867171000" sldId="373"/>
            <ac:grpSpMk id="12" creationId="{ED4E85A1-DEE5-43B5-92C2-1813A0D4A83D}"/>
          </ac:grpSpMkLst>
        </pc:grpChg>
        <pc:grpChg chg="add mod">
          <ac:chgData name="ALIZAH GUL MEMON" userId="f033b0c4-e24d-42d0-a7c8-2856ef9642af" providerId="ADAL" clId="{42577638-6F6D-4139-96C0-6F4D85749413}" dt="2020-06-06T05:54:48.407" v="3851" actId="1036"/>
          <ac:grpSpMkLst>
            <pc:docMk/>
            <pc:sldMk cId="3867171000" sldId="373"/>
            <ac:grpSpMk id="13" creationId="{DDE9BA5E-4CEA-4145-9D52-8728DC0DBAD0}"/>
          </ac:grpSpMkLst>
        </pc:grpChg>
        <pc:cxnChg chg="add mod">
          <ac:chgData name="ALIZAH GUL MEMON" userId="f033b0c4-e24d-42d0-a7c8-2856ef9642af" providerId="ADAL" clId="{42577638-6F6D-4139-96C0-6F4D85749413}" dt="2020-06-06T05:54:21.721" v="3843" actId="164"/>
          <ac:cxnSpMkLst>
            <pc:docMk/>
            <pc:sldMk cId="3867171000" sldId="373"/>
            <ac:cxnSpMk id="9" creationId="{C58A7D76-B114-4E7D-8BD4-DD93B7451F47}"/>
          </ac:cxnSpMkLst>
        </pc:cxnChg>
        <pc:cxnChg chg="mod">
          <ac:chgData name="ALIZAH GUL MEMON" userId="f033b0c4-e24d-42d0-a7c8-2856ef9642af" providerId="ADAL" clId="{42577638-6F6D-4139-96C0-6F4D85749413}" dt="2020-06-06T05:54:40.673" v="3845"/>
          <ac:cxnSpMkLst>
            <pc:docMk/>
            <pc:sldMk cId="3867171000" sldId="373"/>
            <ac:cxnSpMk id="14" creationId="{D0B42754-41EB-4A3E-8D60-E89B38167DF3}"/>
          </ac:cxnSpMkLst>
        </pc:cxnChg>
      </pc:sldChg>
      <pc:sldChg chg="add del">
        <pc:chgData name="ALIZAH GUL MEMON" userId="f033b0c4-e24d-42d0-a7c8-2856ef9642af" providerId="ADAL" clId="{42577638-6F6D-4139-96C0-6F4D85749413}" dt="2020-06-06T08:23:11.901" v="4084" actId="47"/>
        <pc:sldMkLst>
          <pc:docMk/>
          <pc:sldMk cId="2860974928" sldId="374"/>
        </pc:sldMkLst>
      </pc:sldChg>
      <pc:sldMasterChg chg="del delSldLayout">
        <pc:chgData name="ALIZAH GUL MEMON" userId="f033b0c4-e24d-42d0-a7c8-2856ef9642af" providerId="ADAL" clId="{42577638-6F6D-4139-96C0-6F4D85749413}" dt="2020-05-18T12:13:53.178" v="92" actId="47"/>
        <pc:sldMasterMkLst>
          <pc:docMk/>
          <pc:sldMasterMk cId="2470219452" sldId="2147483690"/>
        </pc:sldMasterMkLst>
        <pc:sldLayoutChg chg="del">
          <pc:chgData name="ALIZAH GUL MEMON" userId="f033b0c4-e24d-42d0-a7c8-2856ef9642af" providerId="ADAL" clId="{42577638-6F6D-4139-96C0-6F4D85749413}" dt="2020-05-18T12:13:53.178" v="92" actId="47"/>
          <pc:sldLayoutMkLst>
            <pc:docMk/>
            <pc:sldMasterMk cId="2470219452" sldId="2147483690"/>
            <pc:sldLayoutMk cId="3796969304" sldId="2147483691"/>
          </pc:sldLayoutMkLst>
        </pc:sldLayoutChg>
        <pc:sldLayoutChg chg="del">
          <pc:chgData name="ALIZAH GUL MEMON" userId="f033b0c4-e24d-42d0-a7c8-2856ef9642af" providerId="ADAL" clId="{42577638-6F6D-4139-96C0-6F4D85749413}" dt="2020-05-18T12:13:53.178" v="92" actId="47"/>
          <pc:sldLayoutMkLst>
            <pc:docMk/>
            <pc:sldMasterMk cId="2470219452" sldId="2147483690"/>
            <pc:sldLayoutMk cId="2214265179" sldId="2147483692"/>
          </pc:sldLayoutMkLst>
        </pc:sldLayoutChg>
        <pc:sldLayoutChg chg="del">
          <pc:chgData name="ALIZAH GUL MEMON" userId="f033b0c4-e24d-42d0-a7c8-2856ef9642af" providerId="ADAL" clId="{42577638-6F6D-4139-96C0-6F4D85749413}" dt="2020-05-18T12:13:53.178" v="92" actId="47"/>
          <pc:sldLayoutMkLst>
            <pc:docMk/>
            <pc:sldMasterMk cId="2470219452" sldId="2147483690"/>
            <pc:sldLayoutMk cId="1157856176" sldId="2147483693"/>
          </pc:sldLayoutMkLst>
        </pc:sldLayoutChg>
        <pc:sldLayoutChg chg="del">
          <pc:chgData name="ALIZAH GUL MEMON" userId="f033b0c4-e24d-42d0-a7c8-2856ef9642af" providerId="ADAL" clId="{42577638-6F6D-4139-96C0-6F4D85749413}" dt="2020-05-18T12:13:53.178" v="92" actId="47"/>
          <pc:sldLayoutMkLst>
            <pc:docMk/>
            <pc:sldMasterMk cId="2470219452" sldId="2147483690"/>
            <pc:sldLayoutMk cId="2764576627" sldId="2147483694"/>
          </pc:sldLayoutMkLst>
        </pc:sldLayoutChg>
        <pc:sldLayoutChg chg="del">
          <pc:chgData name="ALIZAH GUL MEMON" userId="f033b0c4-e24d-42d0-a7c8-2856ef9642af" providerId="ADAL" clId="{42577638-6F6D-4139-96C0-6F4D85749413}" dt="2020-05-18T12:13:53.178" v="92" actId="47"/>
          <pc:sldLayoutMkLst>
            <pc:docMk/>
            <pc:sldMasterMk cId="2470219452" sldId="2147483690"/>
            <pc:sldLayoutMk cId="564312459" sldId="2147483695"/>
          </pc:sldLayoutMkLst>
        </pc:sldLayoutChg>
        <pc:sldLayoutChg chg="del">
          <pc:chgData name="ALIZAH GUL MEMON" userId="f033b0c4-e24d-42d0-a7c8-2856ef9642af" providerId="ADAL" clId="{42577638-6F6D-4139-96C0-6F4D85749413}" dt="2020-05-18T12:13:53.178" v="92" actId="47"/>
          <pc:sldLayoutMkLst>
            <pc:docMk/>
            <pc:sldMasterMk cId="2470219452" sldId="2147483690"/>
            <pc:sldLayoutMk cId="3090665212" sldId="2147483696"/>
          </pc:sldLayoutMkLst>
        </pc:sldLayoutChg>
        <pc:sldLayoutChg chg="del">
          <pc:chgData name="ALIZAH GUL MEMON" userId="f033b0c4-e24d-42d0-a7c8-2856ef9642af" providerId="ADAL" clId="{42577638-6F6D-4139-96C0-6F4D85749413}" dt="2020-05-18T12:13:53.178" v="92" actId="47"/>
          <pc:sldLayoutMkLst>
            <pc:docMk/>
            <pc:sldMasterMk cId="2470219452" sldId="2147483690"/>
            <pc:sldLayoutMk cId="2597937346" sldId="2147483697"/>
          </pc:sldLayoutMkLst>
        </pc:sldLayoutChg>
        <pc:sldLayoutChg chg="del">
          <pc:chgData name="ALIZAH GUL MEMON" userId="f033b0c4-e24d-42d0-a7c8-2856ef9642af" providerId="ADAL" clId="{42577638-6F6D-4139-96C0-6F4D85749413}" dt="2020-05-18T12:13:53.178" v="92" actId="47"/>
          <pc:sldLayoutMkLst>
            <pc:docMk/>
            <pc:sldMasterMk cId="2470219452" sldId="2147483690"/>
            <pc:sldLayoutMk cId="1208490157" sldId="2147483698"/>
          </pc:sldLayoutMkLst>
        </pc:sldLayoutChg>
        <pc:sldLayoutChg chg="del">
          <pc:chgData name="ALIZAH GUL MEMON" userId="f033b0c4-e24d-42d0-a7c8-2856ef9642af" providerId="ADAL" clId="{42577638-6F6D-4139-96C0-6F4D85749413}" dt="2020-05-18T12:13:53.178" v="92" actId="47"/>
          <pc:sldLayoutMkLst>
            <pc:docMk/>
            <pc:sldMasterMk cId="2470219452" sldId="2147483690"/>
            <pc:sldLayoutMk cId="3506984093" sldId="2147483699"/>
          </pc:sldLayoutMkLst>
        </pc:sldLayoutChg>
        <pc:sldLayoutChg chg="del">
          <pc:chgData name="ALIZAH GUL MEMON" userId="f033b0c4-e24d-42d0-a7c8-2856ef9642af" providerId="ADAL" clId="{42577638-6F6D-4139-96C0-6F4D85749413}" dt="2020-05-18T12:13:53.178" v="92" actId="47"/>
          <pc:sldLayoutMkLst>
            <pc:docMk/>
            <pc:sldMasterMk cId="2470219452" sldId="2147483690"/>
            <pc:sldLayoutMk cId="1500212674" sldId="2147483700"/>
          </pc:sldLayoutMkLst>
        </pc:sldLayoutChg>
        <pc:sldLayoutChg chg="del">
          <pc:chgData name="ALIZAH GUL MEMON" userId="f033b0c4-e24d-42d0-a7c8-2856ef9642af" providerId="ADAL" clId="{42577638-6F6D-4139-96C0-6F4D85749413}" dt="2020-05-18T12:13:53.178" v="92" actId="47"/>
          <pc:sldLayoutMkLst>
            <pc:docMk/>
            <pc:sldMasterMk cId="2470219452" sldId="2147483690"/>
            <pc:sldLayoutMk cId="3967333500" sldId="2147483701"/>
          </pc:sldLayoutMkLst>
        </pc:sldLayoutChg>
        <pc:sldLayoutChg chg="del">
          <pc:chgData name="ALIZAH GUL MEMON" userId="f033b0c4-e24d-42d0-a7c8-2856ef9642af" providerId="ADAL" clId="{42577638-6F6D-4139-96C0-6F4D85749413}" dt="2020-05-18T12:13:53.178" v="92" actId="47"/>
          <pc:sldLayoutMkLst>
            <pc:docMk/>
            <pc:sldMasterMk cId="2470219452" sldId="2147483690"/>
            <pc:sldLayoutMk cId="445939165" sldId="2147483702"/>
          </pc:sldLayoutMkLst>
        </pc:sldLayoutChg>
        <pc:sldLayoutChg chg="del">
          <pc:chgData name="ALIZAH GUL MEMON" userId="f033b0c4-e24d-42d0-a7c8-2856ef9642af" providerId="ADAL" clId="{42577638-6F6D-4139-96C0-6F4D85749413}" dt="2020-05-18T12:13:53.178" v="92" actId="47"/>
          <pc:sldLayoutMkLst>
            <pc:docMk/>
            <pc:sldMasterMk cId="2470219452" sldId="2147483690"/>
            <pc:sldLayoutMk cId="1131288980" sldId="2147483703"/>
          </pc:sldLayoutMkLst>
        </pc:sldLayoutChg>
        <pc:sldLayoutChg chg="del">
          <pc:chgData name="ALIZAH GUL MEMON" userId="f033b0c4-e24d-42d0-a7c8-2856ef9642af" providerId="ADAL" clId="{42577638-6F6D-4139-96C0-6F4D85749413}" dt="2020-05-18T12:13:53.178" v="92" actId="47"/>
          <pc:sldLayoutMkLst>
            <pc:docMk/>
            <pc:sldMasterMk cId="2470219452" sldId="2147483690"/>
            <pc:sldLayoutMk cId="2818419383" sldId="2147483704"/>
          </pc:sldLayoutMkLst>
        </pc:sldLayoutChg>
        <pc:sldLayoutChg chg="del">
          <pc:chgData name="ALIZAH GUL MEMON" userId="f033b0c4-e24d-42d0-a7c8-2856ef9642af" providerId="ADAL" clId="{42577638-6F6D-4139-96C0-6F4D85749413}" dt="2020-05-18T12:13:53.178" v="92" actId="47"/>
          <pc:sldLayoutMkLst>
            <pc:docMk/>
            <pc:sldMasterMk cId="2470219452" sldId="2147483690"/>
            <pc:sldLayoutMk cId="2899237783" sldId="2147483705"/>
          </pc:sldLayoutMkLst>
        </pc:sldLayoutChg>
        <pc:sldLayoutChg chg="del">
          <pc:chgData name="ALIZAH GUL MEMON" userId="f033b0c4-e24d-42d0-a7c8-2856ef9642af" providerId="ADAL" clId="{42577638-6F6D-4139-96C0-6F4D85749413}" dt="2020-05-18T12:13:53.178" v="92" actId="47"/>
          <pc:sldLayoutMkLst>
            <pc:docMk/>
            <pc:sldMasterMk cId="2470219452" sldId="2147483690"/>
            <pc:sldLayoutMk cId="2827354698" sldId="2147483706"/>
          </pc:sldLayoutMkLst>
        </pc:sldLayoutChg>
        <pc:sldLayoutChg chg="del">
          <pc:chgData name="ALIZAH GUL MEMON" userId="f033b0c4-e24d-42d0-a7c8-2856ef9642af" providerId="ADAL" clId="{42577638-6F6D-4139-96C0-6F4D85749413}" dt="2020-05-18T12:13:53.178" v="92" actId="47"/>
          <pc:sldLayoutMkLst>
            <pc:docMk/>
            <pc:sldMasterMk cId="2470219452" sldId="2147483690"/>
            <pc:sldLayoutMk cId="3403549026" sldId="2147483707"/>
          </pc:sldLayoutMkLst>
        </pc:sldLayoutChg>
      </pc:sldMasterChg>
    </pc:docChg>
  </pc:docChgLst>
  <pc:docChgLst>
    <pc:chgData name="Basel Abdul Majid" userId="S::bamajid.bsphy03sns@student.nust.edu.pk::5df91757-8b3d-4424-954c-9860482ea36e" providerId="AD" clId="Web-{327C8C38-5360-48C2-BCD0-32619B479E44}"/>
    <pc:docChg chg="modSld addMainMaster delMainMaster">
      <pc:chgData name="Basel Abdul Majid" userId="S::bamajid.bsphy03sns@student.nust.edu.pk::5df91757-8b3d-4424-954c-9860482ea36e" providerId="AD" clId="Web-{327C8C38-5360-48C2-BCD0-32619B479E44}" dt="2020-05-18T12:09:56.653" v="0"/>
      <pc:docMkLst>
        <pc:docMk/>
      </pc:docMkLst>
      <pc:sldChg chg="modSp mod modClrScheme chgLayout">
        <pc:chgData name="Basel Abdul Majid" userId="S::bamajid.bsphy03sns@student.nust.edu.pk::5df91757-8b3d-4424-954c-9860482ea36e" providerId="AD" clId="Web-{327C8C38-5360-48C2-BCD0-32619B479E44}" dt="2020-05-18T12:09:56.653" v="0"/>
        <pc:sldMkLst>
          <pc:docMk/>
          <pc:sldMk cId="109857222" sldId="256"/>
        </pc:sldMkLst>
        <pc:spChg chg="mod ord">
          <ac:chgData name="Basel Abdul Majid" userId="S::bamajid.bsphy03sns@student.nust.edu.pk::5df91757-8b3d-4424-954c-9860482ea36e" providerId="AD" clId="Web-{327C8C38-5360-48C2-BCD0-32619B479E44}" dt="2020-05-18T12:09:56.653" v="0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Basel Abdul Majid" userId="S::bamajid.bsphy03sns@student.nust.edu.pk::5df91757-8b3d-4424-954c-9860482ea36e" providerId="AD" clId="Web-{327C8C38-5360-48C2-BCD0-32619B479E44}" dt="2020-05-18T12:09:56.653" v="0"/>
          <ac:spMkLst>
            <pc:docMk/>
            <pc:sldMk cId="109857222" sldId="256"/>
            <ac:spMk id="3" creationId="{00000000-0000-0000-0000-000000000000}"/>
          </ac:spMkLst>
        </pc:spChg>
      </pc:sldChg>
      <pc:sldMasterChg chg="del delSldLayout">
        <pc:chgData name="Basel Abdul Majid" userId="S::bamajid.bsphy03sns@student.nust.edu.pk::5df91757-8b3d-4424-954c-9860482ea36e" providerId="AD" clId="Web-{327C8C38-5360-48C2-BCD0-32619B479E44}" dt="2020-05-18T12:09:56.653" v="0"/>
        <pc:sldMasterMkLst>
          <pc:docMk/>
          <pc:sldMasterMk cId="2460954070" sldId="2147483660"/>
        </pc:sldMasterMkLst>
        <pc:sldLayoutChg chg="del">
          <pc:chgData name="Basel Abdul Majid" userId="S::bamajid.bsphy03sns@student.nust.edu.pk::5df91757-8b3d-4424-954c-9860482ea36e" providerId="AD" clId="Web-{327C8C38-5360-48C2-BCD0-32619B479E44}" dt="2020-05-18T12:09:56.653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Basel Abdul Majid" userId="S::bamajid.bsphy03sns@student.nust.edu.pk::5df91757-8b3d-4424-954c-9860482ea36e" providerId="AD" clId="Web-{327C8C38-5360-48C2-BCD0-32619B479E44}" dt="2020-05-18T12:09:56.653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Basel Abdul Majid" userId="S::bamajid.bsphy03sns@student.nust.edu.pk::5df91757-8b3d-4424-954c-9860482ea36e" providerId="AD" clId="Web-{327C8C38-5360-48C2-BCD0-32619B479E44}" dt="2020-05-18T12:09:56.653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Basel Abdul Majid" userId="S::bamajid.bsphy03sns@student.nust.edu.pk::5df91757-8b3d-4424-954c-9860482ea36e" providerId="AD" clId="Web-{327C8C38-5360-48C2-BCD0-32619B479E44}" dt="2020-05-18T12:09:56.653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Basel Abdul Majid" userId="S::bamajid.bsphy03sns@student.nust.edu.pk::5df91757-8b3d-4424-954c-9860482ea36e" providerId="AD" clId="Web-{327C8C38-5360-48C2-BCD0-32619B479E44}" dt="2020-05-18T12:09:56.653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Basel Abdul Majid" userId="S::bamajid.bsphy03sns@student.nust.edu.pk::5df91757-8b3d-4424-954c-9860482ea36e" providerId="AD" clId="Web-{327C8C38-5360-48C2-BCD0-32619B479E44}" dt="2020-05-18T12:09:56.653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Basel Abdul Majid" userId="S::bamajid.bsphy03sns@student.nust.edu.pk::5df91757-8b3d-4424-954c-9860482ea36e" providerId="AD" clId="Web-{327C8C38-5360-48C2-BCD0-32619B479E44}" dt="2020-05-18T12:09:56.653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Basel Abdul Majid" userId="S::bamajid.bsphy03sns@student.nust.edu.pk::5df91757-8b3d-4424-954c-9860482ea36e" providerId="AD" clId="Web-{327C8C38-5360-48C2-BCD0-32619B479E44}" dt="2020-05-18T12:09:56.653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Basel Abdul Majid" userId="S::bamajid.bsphy03sns@student.nust.edu.pk::5df91757-8b3d-4424-954c-9860482ea36e" providerId="AD" clId="Web-{327C8C38-5360-48C2-BCD0-32619B479E44}" dt="2020-05-18T12:09:56.653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Basel Abdul Majid" userId="S::bamajid.bsphy03sns@student.nust.edu.pk::5df91757-8b3d-4424-954c-9860482ea36e" providerId="AD" clId="Web-{327C8C38-5360-48C2-BCD0-32619B479E44}" dt="2020-05-18T12:09:56.653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Basel Abdul Majid" userId="S::bamajid.bsphy03sns@student.nust.edu.pk::5df91757-8b3d-4424-954c-9860482ea36e" providerId="AD" clId="Web-{327C8C38-5360-48C2-BCD0-32619B479E44}" dt="2020-05-18T12:09:56.653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 modSldLayout">
        <pc:chgData name="Basel Abdul Majid" userId="S::bamajid.bsphy03sns@student.nust.edu.pk::5df91757-8b3d-4424-954c-9860482ea36e" providerId="AD" clId="Web-{327C8C38-5360-48C2-BCD0-32619B479E44}" dt="2020-05-18T12:09:56.653" v="0"/>
        <pc:sldMasterMkLst>
          <pc:docMk/>
          <pc:sldMasterMk cId="1499635249" sldId="2147483672"/>
        </pc:sldMasterMkLst>
        <pc:sldLayoutChg chg="add mod replId">
          <pc:chgData name="Basel Abdul Majid" userId="S::bamajid.bsphy03sns@student.nust.edu.pk::5df91757-8b3d-4424-954c-9860482ea36e" providerId="AD" clId="Web-{327C8C38-5360-48C2-BCD0-32619B479E44}" dt="2020-05-18T12:09:56.653" v="0"/>
          <pc:sldLayoutMkLst>
            <pc:docMk/>
            <pc:sldMasterMk cId="1499635249" sldId="2147483672"/>
            <pc:sldLayoutMk cId="2166938361" sldId="2147483673"/>
          </pc:sldLayoutMkLst>
        </pc:sldLayoutChg>
        <pc:sldLayoutChg chg="add mod replId">
          <pc:chgData name="Basel Abdul Majid" userId="S::bamajid.bsphy03sns@student.nust.edu.pk::5df91757-8b3d-4424-954c-9860482ea36e" providerId="AD" clId="Web-{327C8C38-5360-48C2-BCD0-32619B479E44}" dt="2020-05-18T12:09:56.653" v="0"/>
          <pc:sldLayoutMkLst>
            <pc:docMk/>
            <pc:sldMasterMk cId="1499635249" sldId="2147483672"/>
            <pc:sldLayoutMk cId="4260086587" sldId="2147483674"/>
          </pc:sldLayoutMkLst>
        </pc:sldLayoutChg>
        <pc:sldLayoutChg chg="add mod replId">
          <pc:chgData name="Basel Abdul Majid" userId="S::bamajid.bsphy03sns@student.nust.edu.pk::5df91757-8b3d-4424-954c-9860482ea36e" providerId="AD" clId="Web-{327C8C38-5360-48C2-BCD0-32619B479E44}" dt="2020-05-18T12:09:56.653" v="0"/>
          <pc:sldLayoutMkLst>
            <pc:docMk/>
            <pc:sldMasterMk cId="1499635249" sldId="2147483672"/>
            <pc:sldLayoutMk cId="1061421813" sldId="2147483675"/>
          </pc:sldLayoutMkLst>
        </pc:sldLayoutChg>
        <pc:sldLayoutChg chg="add mod replId">
          <pc:chgData name="Basel Abdul Majid" userId="S::bamajid.bsphy03sns@student.nust.edu.pk::5df91757-8b3d-4424-954c-9860482ea36e" providerId="AD" clId="Web-{327C8C38-5360-48C2-BCD0-32619B479E44}" dt="2020-05-18T12:09:56.653" v="0"/>
          <pc:sldLayoutMkLst>
            <pc:docMk/>
            <pc:sldMasterMk cId="1499635249" sldId="2147483672"/>
            <pc:sldLayoutMk cId="1292533486" sldId="2147483676"/>
          </pc:sldLayoutMkLst>
        </pc:sldLayoutChg>
        <pc:sldLayoutChg chg="add mod replId">
          <pc:chgData name="Basel Abdul Majid" userId="S::bamajid.bsphy03sns@student.nust.edu.pk::5df91757-8b3d-4424-954c-9860482ea36e" providerId="AD" clId="Web-{327C8C38-5360-48C2-BCD0-32619B479E44}" dt="2020-05-18T12:09:56.653" v="0"/>
          <pc:sldLayoutMkLst>
            <pc:docMk/>
            <pc:sldMasterMk cId="1499635249" sldId="2147483672"/>
            <pc:sldLayoutMk cId="3068352368" sldId="2147483677"/>
          </pc:sldLayoutMkLst>
        </pc:sldLayoutChg>
        <pc:sldLayoutChg chg="add mod replId">
          <pc:chgData name="Basel Abdul Majid" userId="S::bamajid.bsphy03sns@student.nust.edu.pk::5df91757-8b3d-4424-954c-9860482ea36e" providerId="AD" clId="Web-{327C8C38-5360-48C2-BCD0-32619B479E44}" dt="2020-05-18T12:09:56.653" v="0"/>
          <pc:sldLayoutMkLst>
            <pc:docMk/>
            <pc:sldMasterMk cId="1499635249" sldId="2147483672"/>
            <pc:sldLayoutMk cId="3369019566" sldId="2147483678"/>
          </pc:sldLayoutMkLst>
        </pc:sldLayoutChg>
        <pc:sldLayoutChg chg="add mod replId">
          <pc:chgData name="Basel Abdul Majid" userId="S::bamajid.bsphy03sns@student.nust.edu.pk::5df91757-8b3d-4424-954c-9860482ea36e" providerId="AD" clId="Web-{327C8C38-5360-48C2-BCD0-32619B479E44}" dt="2020-05-18T12:09:56.653" v="0"/>
          <pc:sldLayoutMkLst>
            <pc:docMk/>
            <pc:sldMasterMk cId="1499635249" sldId="2147483672"/>
            <pc:sldLayoutMk cId="2721437205" sldId="2147483679"/>
          </pc:sldLayoutMkLst>
        </pc:sldLayoutChg>
        <pc:sldLayoutChg chg="add mod replId">
          <pc:chgData name="Basel Abdul Majid" userId="S::bamajid.bsphy03sns@student.nust.edu.pk::5df91757-8b3d-4424-954c-9860482ea36e" providerId="AD" clId="Web-{327C8C38-5360-48C2-BCD0-32619B479E44}" dt="2020-05-18T12:09:56.653" v="0"/>
          <pc:sldLayoutMkLst>
            <pc:docMk/>
            <pc:sldMasterMk cId="1499635249" sldId="2147483672"/>
            <pc:sldLayoutMk cId="2977841952" sldId="2147483680"/>
          </pc:sldLayoutMkLst>
        </pc:sldLayoutChg>
        <pc:sldLayoutChg chg="add mod replId">
          <pc:chgData name="Basel Abdul Majid" userId="S::bamajid.bsphy03sns@student.nust.edu.pk::5df91757-8b3d-4424-954c-9860482ea36e" providerId="AD" clId="Web-{327C8C38-5360-48C2-BCD0-32619B479E44}" dt="2020-05-18T12:09:56.653" v="0"/>
          <pc:sldLayoutMkLst>
            <pc:docMk/>
            <pc:sldMasterMk cId="1499635249" sldId="2147483672"/>
            <pc:sldLayoutMk cId="2502508405" sldId="2147483681"/>
          </pc:sldLayoutMkLst>
        </pc:sldLayoutChg>
        <pc:sldLayoutChg chg="add mod replId">
          <pc:chgData name="Basel Abdul Majid" userId="S::bamajid.bsphy03sns@student.nust.edu.pk::5df91757-8b3d-4424-954c-9860482ea36e" providerId="AD" clId="Web-{327C8C38-5360-48C2-BCD0-32619B479E44}" dt="2020-05-18T12:09:56.653" v="0"/>
          <pc:sldLayoutMkLst>
            <pc:docMk/>
            <pc:sldMasterMk cId="1499635249" sldId="2147483672"/>
            <pc:sldLayoutMk cId="500295409" sldId="2147483682"/>
          </pc:sldLayoutMkLst>
        </pc:sldLayoutChg>
        <pc:sldLayoutChg chg="add mod replId">
          <pc:chgData name="Basel Abdul Majid" userId="S::bamajid.bsphy03sns@student.nust.edu.pk::5df91757-8b3d-4424-954c-9860482ea36e" providerId="AD" clId="Web-{327C8C38-5360-48C2-BCD0-32619B479E44}" dt="2020-05-18T12:09:56.653" v="0"/>
          <pc:sldLayoutMkLst>
            <pc:docMk/>
            <pc:sldMasterMk cId="1499635249" sldId="2147483672"/>
            <pc:sldLayoutMk cId="2718404667" sldId="2147483683"/>
          </pc:sldLayoutMkLst>
        </pc:sldLayoutChg>
        <pc:sldLayoutChg chg="add mod replId">
          <pc:chgData name="Basel Abdul Majid" userId="S::bamajid.bsphy03sns@student.nust.edu.pk::5df91757-8b3d-4424-954c-9860482ea36e" providerId="AD" clId="Web-{327C8C38-5360-48C2-BCD0-32619B479E44}" dt="2020-05-18T12:09:56.653" v="0"/>
          <pc:sldLayoutMkLst>
            <pc:docMk/>
            <pc:sldMasterMk cId="1499635249" sldId="2147483672"/>
            <pc:sldLayoutMk cId="3032187713" sldId="2147483684"/>
          </pc:sldLayoutMkLst>
        </pc:sldLayoutChg>
        <pc:sldLayoutChg chg="add mod replId">
          <pc:chgData name="Basel Abdul Majid" userId="S::bamajid.bsphy03sns@student.nust.edu.pk::5df91757-8b3d-4424-954c-9860482ea36e" providerId="AD" clId="Web-{327C8C38-5360-48C2-BCD0-32619B479E44}" dt="2020-05-18T12:09:56.653" v="0"/>
          <pc:sldLayoutMkLst>
            <pc:docMk/>
            <pc:sldMasterMk cId="1499635249" sldId="2147483672"/>
            <pc:sldLayoutMk cId="854721873" sldId="2147483685"/>
          </pc:sldLayoutMkLst>
        </pc:sldLayoutChg>
        <pc:sldLayoutChg chg="add mod replId">
          <pc:chgData name="Basel Abdul Majid" userId="S::bamajid.bsphy03sns@student.nust.edu.pk::5df91757-8b3d-4424-954c-9860482ea36e" providerId="AD" clId="Web-{327C8C38-5360-48C2-BCD0-32619B479E44}" dt="2020-05-18T12:09:56.653" v="0"/>
          <pc:sldLayoutMkLst>
            <pc:docMk/>
            <pc:sldMasterMk cId="1499635249" sldId="2147483672"/>
            <pc:sldLayoutMk cId="3738632811" sldId="2147483686"/>
          </pc:sldLayoutMkLst>
        </pc:sldLayoutChg>
        <pc:sldLayoutChg chg="add mod replId">
          <pc:chgData name="Basel Abdul Majid" userId="S::bamajid.bsphy03sns@student.nust.edu.pk::5df91757-8b3d-4424-954c-9860482ea36e" providerId="AD" clId="Web-{327C8C38-5360-48C2-BCD0-32619B479E44}" dt="2020-05-18T12:09:56.653" v="0"/>
          <pc:sldLayoutMkLst>
            <pc:docMk/>
            <pc:sldMasterMk cId="1499635249" sldId="2147483672"/>
            <pc:sldLayoutMk cId="1410287029" sldId="2147483687"/>
          </pc:sldLayoutMkLst>
        </pc:sldLayoutChg>
        <pc:sldLayoutChg chg="add mod replId">
          <pc:chgData name="Basel Abdul Majid" userId="S::bamajid.bsphy03sns@student.nust.edu.pk::5df91757-8b3d-4424-954c-9860482ea36e" providerId="AD" clId="Web-{327C8C38-5360-48C2-BCD0-32619B479E44}" dt="2020-05-18T12:09:56.653" v="0"/>
          <pc:sldLayoutMkLst>
            <pc:docMk/>
            <pc:sldMasterMk cId="1499635249" sldId="2147483672"/>
            <pc:sldLayoutMk cId="4200353260" sldId="2147483688"/>
          </pc:sldLayoutMkLst>
        </pc:sldLayoutChg>
        <pc:sldLayoutChg chg="add mod replId">
          <pc:chgData name="Basel Abdul Majid" userId="S::bamajid.bsphy03sns@student.nust.edu.pk::5df91757-8b3d-4424-954c-9860482ea36e" providerId="AD" clId="Web-{327C8C38-5360-48C2-BCD0-32619B479E44}" dt="2020-05-18T12:09:56.653" v="0"/>
          <pc:sldLayoutMkLst>
            <pc:docMk/>
            <pc:sldMasterMk cId="1499635249" sldId="2147483672"/>
            <pc:sldLayoutMk cId="636991310" sldId="2147483689"/>
          </pc:sldLayoutMkLst>
        </pc:sldLayoutChg>
      </pc:sldMasterChg>
    </pc:docChg>
  </pc:docChgLst>
  <pc:docChgLst>
    <pc:chgData name="Javaria Ghafoor" userId="S::jghafoor.bsphy04sns@student.nust.edu.pk::96db4198-ac03-4ed7-9fcb-0221524d7946" providerId="AD" clId="Web-{0A3BAF6C-40C4-421B-AF37-53612FF4324B}"/>
    <pc:docChg chg="modSld">
      <pc:chgData name="Javaria Ghafoor" userId="S::jghafoor.bsphy04sns@student.nust.edu.pk::96db4198-ac03-4ed7-9fcb-0221524d7946" providerId="AD" clId="Web-{0A3BAF6C-40C4-421B-AF37-53612FF4324B}" dt="2020-06-06T05:10:23.313" v="1" actId="1076"/>
      <pc:docMkLst>
        <pc:docMk/>
      </pc:docMkLst>
      <pc:sldChg chg="modSp">
        <pc:chgData name="Javaria Ghafoor" userId="S::jghafoor.bsphy04sns@student.nust.edu.pk::96db4198-ac03-4ed7-9fcb-0221524d7946" providerId="AD" clId="Web-{0A3BAF6C-40C4-421B-AF37-53612FF4324B}" dt="2020-06-06T05:10:23.313" v="1" actId="1076"/>
        <pc:sldMkLst>
          <pc:docMk/>
          <pc:sldMk cId="4248010648" sldId="368"/>
        </pc:sldMkLst>
        <pc:spChg chg="mod">
          <ac:chgData name="Javaria Ghafoor" userId="S::jghafoor.bsphy04sns@student.nust.edu.pk::96db4198-ac03-4ed7-9fcb-0221524d7946" providerId="AD" clId="Web-{0A3BAF6C-40C4-421B-AF37-53612FF4324B}" dt="2020-06-06T05:10:23.313" v="1" actId="1076"/>
          <ac:spMkLst>
            <pc:docMk/>
            <pc:sldMk cId="4248010648" sldId="368"/>
            <ac:spMk id="3" creationId="{D9883C60-076C-4B5E-8D85-6C40E86CB180}"/>
          </ac:spMkLst>
        </pc:spChg>
      </pc:sldChg>
    </pc:docChg>
  </pc:docChgLst>
  <pc:docChgLst>
    <pc:chgData name="Basel Abdul Majid" userId="S::bamajid.bsphy03sns@student.nust.edu.pk::5df91757-8b3d-4424-954c-9860482ea36e" providerId="AD" clId="Web-{A7720A87-5F93-416C-A864-2AFA8755DE2C}"/>
    <pc:docChg chg="addSld modSld">
      <pc:chgData name="Basel Abdul Majid" userId="S::bamajid.bsphy03sns@student.nust.edu.pk::5df91757-8b3d-4424-954c-9860482ea36e" providerId="AD" clId="Web-{A7720A87-5F93-416C-A864-2AFA8755DE2C}" dt="2020-06-05T13:46:20.628" v="4"/>
      <pc:docMkLst>
        <pc:docMk/>
      </pc:docMkLst>
      <pc:sldChg chg="addSp delSp modSp new mod setBg">
        <pc:chgData name="Basel Abdul Majid" userId="S::bamajid.bsphy03sns@student.nust.edu.pk::5df91757-8b3d-4424-954c-9860482ea36e" providerId="AD" clId="Web-{A7720A87-5F93-416C-A864-2AFA8755DE2C}" dt="2020-06-05T13:46:20.628" v="4"/>
        <pc:sldMkLst>
          <pc:docMk/>
          <pc:sldMk cId="1161396996" sldId="354"/>
        </pc:sldMkLst>
        <pc:spChg chg="del">
          <ac:chgData name="Basel Abdul Majid" userId="S::bamajid.bsphy03sns@student.nust.edu.pk::5df91757-8b3d-4424-954c-9860482ea36e" providerId="AD" clId="Web-{A7720A87-5F93-416C-A864-2AFA8755DE2C}" dt="2020-06-05T13:46:04.159" v="1"/>
          <ac:spMkLst>
            <pc:docMk/>
            <pc:sldMk cId="1161396996" sldId="354"/>
            <ac:spMk id="2" creationId="{316C3D67-08FD-47A4-9374-982246179A88}"/>
          </ac:spMkLst>
        </pc:spChg>
        <pc:spChg chg="del">
          <ac:chgData name="Basel Abdul Majid" userId="S::bamajid.bsphy03sns@student.nust.edu.pk::5df91757-8b3d-4424-954c-9860482ea36e" providerId="AD" clId="Web-{A7720A87-5F93-416C-A864-2AFA8755DE2C}" dt="2020-06-05T13:46:07.425" v="2"/>
          <ac:spMkLst>
            <pc:docMk/>
            <pc:sldMk cId="1161396996" sldId="354"/>
            <ac:spMk id="3" creationId="{FEE972C8-0E12-4016-86FB-C9A25D9000E1}"/>
          </ac:spMkLst>
        </pc:spChg>
        <pc:spChg chg="add">
          <ac:chgData name="Basel Abdul Majid" userId="S::bamajid.bsphy03sns@student.nust.edu.pk::5df91757-8b3d-4424-954c-9860482ea36e" providerId="AD" clId="Web-{A7720A87-5F93-416C-A864-2AFA8755DE2C}" dt="2020-06-05T13:46:20.628" v="4"/>
          <ac:spMkLst>
            <pc:docMk/>
            <pc:sldMk cId="1161396996" sldId="354"/>
            <ac:spMk id="9" creationId="{65F32515-9322-44A5-8C72-4C7BFB461869}"/>
          </ac:spMkLst>
        </pc:spChg>
        <pc:spChg chg="add">
          <ac:chgData name="Basel Abdul Majid" userId="S::bamajid.bsphy03sns@student.nust.edu.pk::5df91757-8b3d-4424-954c-9860482ea36e" providerId="AD" clId="Web-{A7720A87-5F93-416C-A864-2AFA8755DE2C}" dt="2020-06-05T13:46:20.628" v="4"/>
          <ac:spMkLst>
            <pc:docMk/>
            <pc:sldMk cId="1161396996" sldId="354"/>
            <ac:spMk id="11" creationId="{A617F13B-5021-454F-90E5-3AB2383BFD34}"/>
          </ac:spMkLst>
        </pc:spChg>
        <pc:picChg chg="add mod">
          <ac:chgData name="Basel Abdul Majid" userId="S::bamajid.bsphy03sns@student.nust.edu.pk::5df91757-8b3d-4424-954c-9860482ea36e" providerId="AD" clId="Web-{A7720A87-5F93-416C-A864-2AFA8755DE2C}" dt="2020-06-05T13:46:20.628" v="4"/>
          <ac:picMkLst>
            <pc:docMk/>
            <pc:sldMk cId="1161396996" sldId="354"/>
            <ac:picMk id="4" creationId="{21693EC8-6F5D-40D1-95B3-0C7CDE65A315}"/>
          </ac:picMkLst>
        </pc:picChg>
      </pc:sldChg>
    </pc:docChg>
  </pc:docChgLst>
  <pc:docChgLst>
    <pc:chgData name="Basel Abdul Majid" userId="S::bamajid.bsphy03sns@student.nust.edu.pk::5df91757-8b3d-4424-954c-9860482ea36e" providerId="AD" clId="Web-{8CA166B8-C29E-43E8-9AC0-DB6C34D6A7D3}"/>
    <pc:docChg chg="modSld">
      <pc:chgData name="Basel Abdul Majid" userId="S::bamajid.bsphy03sns@student.nust.edu.pk::5df91757-8b3d-4424-954c-9860482ea36e" providerId="AD" clId="Web-{8CA166B8-C29E-43E8-9AC0-DB6C34D6A7D3}" dt="2020-05-18T17:41:48.327" v="18"/>
      <pc:docMkLst>
        <pc:docMk/>
      </pc:docMkLst>
      <pc:sldChg chg="addSp delSp modSp">
        <pc:chgData name="Basel Abdul Majid" userId="S::bamajid.bsphy03sns@student.nust.edu.pk::5df91757-8b3d-4424-954c-9860482ea36e" providerId="AD" clId="Web-{8CA166B8-C29E-43E8-9AC0-DB6C34D6A7D3}" dt="2020-05-18T17:41:48.327" v="18"/>
        <pc:sldMkLst>
          <pc:docMk/>
          <pc:sldMk cId="3693242325" sldId="261"/>
        </pc:sldMkLst>
        <pc:spChg chg="mod">
          <ac:chgData name="Basel Abdul Majid" userId="S::bamajid.bsphy03sns@student.nust.edu.pk::5df91757-8b3d-4424-954c-9860482ea36e" providerId="AD" clId="Web-{8CA166B8-C29E-43E8-9AC0-DB6C34D6A7D3}" dt="2020-05-18T17:39:13.723" v="5" actId="1076"/>
          <ac:spMkLst>
            <pc:docMk/>
            <pc:sldMk cId="3693242325" sldId="261"/>
            <ac:spMk id="14" creationId="{00000000-0000-0000-0000-000000000000}"/>
          </ac:spMkLst>
        </pc:spChg>
        <pc:spChg chg="mod">
          <ac:chgData name="Basel Abdul Majid" userId="S::bamajid.bsphy03sns@student.nust.edu.pk::5df91757-8b3d-4424-954c-9860482ea36e" providerId="AD" clId="Web-{8CA166B8-C29E-43E8-9AC0-DB6C34D6A7D3}" dt="2020-05-18T17:41:10.199" v="12" actId="1076"/>
          <ac:spMkLst>
            <pc:docMk/>
            <pc:sldMk cId="3693242325" sldId="261"/>
            <ac:spMk id="26" creationId="{00000000-0000-0000-0000-000000000000}"/>
          </ac:spMkLst>
        </pc:spChg>
        <pc:picChg chg="del mod">
          <ac:chgData name="Basel Abdul Majid" userId="S::bamajid.bsphy03sns@student.nust.edu.pk::5df91757-8b3d-4424-954c-9860482ea36e" providerId="AD" clId="Web-{8CA166B8-C29E-43E8-9AC0-DB6C34D6A7D3}" dt="2020-05-18T17:38:12.828" v="1"/>
          <ac:picMkLst>
            <pc:docMk/>
            <pc:sldMk cId="3693242325" sldId="261"/>
            <ac:picMk id="45" creationId="{00000000-0000-0000-0000-000000000000}"/>
          </ac:picMkLst>
        </pc:picChg>
        <pc:cxnChg chg="add del">
          <ac:chgData name="Basel Abdul Majid" userId="S::bamajid.bsphy03sns@student.nust.edu.pk::5df91757-8b3d-4424-954c-9860482ea36e" providerId="AD" clId="Web-{8CA166B8-C29E-43E8-9AC0-DB6C34D6A7D3}" dt="2020-05-18T17:40:45.463" v="7"/>
          <ac:cxnSpMkLst>
            <pc:docMk/>
            <pc:sldMk cId="3693242325" sldId="261"/>
            <ac:cxnSpMk id="3" creationId="{6A94F7FB-F3DE-4BF3-A805-F47980D1615B}"/>
          </ac:cxnSpMkLst>
        </pc:cxnChg>
        <pc:cxnChg chg="add del">
          <ac:chgData name="Basel Abdul Majid" userId="S::bamajid.bsphy03sns@student.nust.edu.pk::5df91757-8b3d-4424-954c-9860482ea36e" providerId="AD" clId="Web-{8CA166B8-C29E-43E8-9AC0-DB6C34D6A7D3}" dt="2020-05-18T17:40:41.119" v="6"/>
          <ac:cxnSpMkLst>
            <pc:docMk/>
            <pc:sldMk cId="3693242325" sldId="261"/>
            <ac:cxnSpMk id="6" creationId="{C844F99E-0F1A-4F0A-9CDF-F89643576F83}"/>
          </ac:cxnSpMkLst>
        </pc:cxnChg>
        <pc:cxnChg chg="add del mod">
          <ac:chgData name="Basel Abdul Majid" userId="S::bamajid.bsphy03sns@student.nust.edu.pk::5df91757-8b3d-4424-954c-9860482ea36e" providerId="AD" clId="Web-{8CA166B8-C29E-43E8-9AC0-DB6C34D6A7D3}" dt="2020-05-18T17:41:48.327" v="18"/>
          <ac:cxnSpMkLst>
            <pc:docMk/>
            <pc:sldMk cId="3693242325" sldId="261"/>
            <ac:cxnSpMk id="11" creationId="{CEC2D8D4-ACA1-477F-A816-82FF56C2D291}"/>
          </ac:cxnSpMkLst>
        </pc:cxnChg>
      </pc:sldChg>
    </pc:docChg>
  </pc:docChgLst>
  <pc:docChgLst>
    <pc:chgData name="Basel Abdul Majid" userId="S::bamajid.bsphy03sns@student.nust.edu.pk::5df91757-8b3d-4424-954c-9860482ea36e" providerId="AD" clId="Web-{86E68ACC-5BC4-4ECB-AD40-2BB9C1045DBA}"/>
    <pc:docChg chg="modSld">
      <pc:chgData name="Basel Abdul Majid" userId="S::bamajid.bsphy03sns@student.nust.edu.pk::5df91757-8b3d-4424-954c-9860482ea36e" providerId="AD" clId="Web-{86E68ACC-5BC4-4ECB-AD40-2BB9C1045DBA}" dt="2020-05-19T15:44:46.624" v="2" actId="1076"/>
      <pc:docMkLst>
        <pc:docMk/>
      </pc:docMkLst>
      <pc:sldChg chg="modSp">
        <pc:chgData name="Basel Abdul Majid" userId="S::bamajid.bsphy03sns@student.nust.edu.pk::5df91757-8b3d-4424-954c-9860482ea36e" providerId="AD" clId="Web-{86E68ACC-5BC4-4ECB-AD40-2BB9C1045DBA}" dt="2020-05-19T15:44:46.624" v="2" actId="1076"/>
        <pc:sldMkLst>
          <pc:docMk/>
          <pc:sldMk cId="2635501917" sldId="265"/>
        </pc:sldMkLst>
        <pc:spChg chg="mod">
          <ac:chgData name="Basel Abdul Majid" userId="S::bamajid.bsphy03sns@student.nust.edu.pk::5df91757-8b3d-4424-954c-9860482ea36e" providerId="AD" clId="Web-{86E68ACC-5BC4-4ECB-AD40-2BB9C1045DBA}" dt="2020-05-19T15:44:46.624" v="2" actId="1076"/>
          <ac:spMkLst>
            <pc:docMk/>
            <pc:sldMk cId="2635501917" sldId="265"/>
            <ac:spMk id="11" creationId="{00000000-0000-0000-0000-000000000000}"/>
          </ac:spMkLst>
        </pc:spChg>
      </pc:sldChg>
    </pc:docChg>
  </pc:docChgLst>
  <pc:docChgLst>
    <pc:chgData name="Basel Abdul Majid" userId="S::bamajid.bsphy03sns@student.nust.edu.pk::5df91757-8b3d-4424-954c-9860482ea36e" providerId="AD" clId="Web-{EE136B59-A8E0-4E3E-936C-2605FDF0B264}"/>
    <pc:docChg chg="addSld modSld">
      <pc:chgData name="Basel Abdul Majid" userId="S::bamajid.bsphy03sns@student.nust.edu.pk::5df91757-8b3d-4424-954c-9860482ea36e" providerId="AD" clId="Web-{EE136B59-A8E0-4E3E-936C-2605FDF0B264}" dt="2020-05-18T18:09:36.123" v="3"/>
      <pc:docMkLst>
        <pc:docMk/>
      </pc:docMkLst>
      <pc:sldChg chg="addSp delSp new">
        <pc:chgData name="Basel Abdul Majid" userId="S::bamajid.bsphy03sns@student.nust.edu.pk::5df91757-8b3d-4424-954c-9860482ea36e" providerId="AD" clId="Web-{EE136B59-A8E0-4E3E-936C-2605FDF0B264}" dt="2020-05-18T18:09:36.123" v="3"/>
        <pc:sldMkLst>
          <pc:docMk/>
          <pc:sldMk cId="2635501917" sldId="265"/>
        </pc:sldMkLst>
        <pc:spChg chg="del">
          <ac:chgData name="Basel Abdul Majid" userId="S::bamajid.bsphy03sns@student.nust.edu.pk::5df91757-8b3d-4424-954c-9860482ea36e" providerId="AD" clId="Web-{EE136B59-A8E0-4E3E-936C-2605FDF0B264}" dt="2020-05-18T18:09:28.717" v="1"/>
          <ac:spMkLst>
            <pc:docMk/>
            <pc:sldMk cId="2635501917" sldId="265"/>
            <ac:spMk id="2" creationId="{60C883DC-7FA7-43C7-8802-E3CF05ECE9F2}"/>
          </ac:spMkLst>
        </pc:spChg>
        <pc:spChg chg="del">
          <ac:chgData name="Basel Abdul Majid" userId="S::bamajid.bsphy03sns@student.nust.edu.pk::5df91757-8b3d-4424-954c-9860482ea36e" providerId="AD" clId="Web-{EE136B59-A8E0-4E3E-936C-2605FDF0B264}" dt="2020-05-18T18:09:30.310" v="2"/>
          <ac:spMkLst>
            <pc:docMk/>
            <pc:sldMk cId="2635501917" sldId="265"/>
            <ac:spMk id="3" creationId="{CD9DEEDA-5DF1-4A26-A60C-B29E43BE2956}"/>
          </ac:spMkLst>
        </pc:spChg>
        <pc:picChg chg="add">
          <ac:chgData name="Basel Abdul Majid" userId="S::bamajid.bsphy03sns@student.nust.edu.pk::5df91757-8b3d-4424-954c-9860482ea36e" providerId="AD" clId="Web-{EE136B59-A8E0-4E3E-936C-2605FDF0B264}" dt="2020-05-18T18:09:36.123" v="3"/>
          <ac:picMkLst>
            <pc:docMk/>
            <pc:sldMk cId="2635501917" sldId="265"/>
            <ac:picMk id="5" creationId="{9B5FF458-6600-4B29-95C8-E4F13AA3F975}"/>
          </ac:picMkLst>
        </pc:picChg>
      </pc:sldChg>
    </pc:docChg>
  </pc:docChgLst>
  <pc:docChgLst>
    <pc:chgData name="ALIZAH GUL MEMON" userId="S::amemon.bsphy04sns@student.nust.edu.pk::f033b0c4-e24d-42d0-a7c8-2856ef9642af" providerId="AD" clId="Web-{4F1BBFF7-3CF8-4355-8250-EC60EAD7B035}"/>
    <pc:docChg chg="modSld">
      <pc:chgData name="ALIZAH GUL MEMON" userId="S::amemon.bsphy04sns@student.nust.edu.pk::f033b0c4-e24d-42d0-a7c8-2856ef9642af" providerId="AD" clId="Web-{4F1BBFF7-3CF8-4355-8250-EC60EAD7B035}" dt="2020-05-18T12:08:40.237" v="12" actId="20577"/>
      <pc:docMkLst>
        <pc:docMk/>
      </pc:docMkLst>
      <pc:sldChg chg="modSp">
        <pc:chgData name="ALIZAH GUL MEMON" userId="S::amemon.bsphy04sns@student.nust.edu.pk::f033b0c4-e24d-42d0-a7c8-2856ef9642af" providerId="AD" clId="Web-{4F1BBFF7-3CF8-4355-8250-EC60EAD7B035}" dt="2020-05-18T12:08:40.237" v="11" actId="20577"/>
        <pc:sldMkLst>
          <pc:docMk/>
          <pc:sldMk cId="109857222" sldId="256"/>
        </pc:sldMkLst>
        <pc:spChg chg="mod">
          <ac:chgData name="ALIZAH GUL MEMON" userId="S::amemon.bsphy04sns@student.nust.edu.pk::f033b0c4-e24d-42d0-a7c8-2856ef9642af" providerId="AD" clId="Web-{4F1BBFF7-3CF8-4355-8250-EC60EAD7B035}" dt="2020-05-18T12:08:40.237" v="11" actId="20577"/>
          <ac:spMkLst>
            <pc:docMk/>
            <pc:sldMk cId="109857222" sldId="256"/>
            <ac:spMk id="2" creationId="{00000000-0000-0000-0000-000000000000}"/>
          </ac:spMkLst>
        </pc:spChg>
      </pc:sldChg>
    </pc:docChg>
  </pc:docChgLst>
  <pc:docChgLst>
    <pc:chgData name="Basel Abdul Majid" userId="S::bamajid.bsphy03sns@student.nust.edu.pk::5df91757-8b3d-4424-954c-9860482ea36e" providerId="AD" clId="Web-{CB27A457-9818-429B-8427-44FE22C71039}"/>
    <pc:docChg chg="modSld">
      <pc:chgData name="Basel Abdul Majid" userId="S::bamajid.bsphy03sns@student.nust.edu.pk::5df91757-8b3d-4424-954c-9860482ea36e" providerId="AD" clId="Web-{CB27A457-9818-429B-8427-44FE22C71039}" dt="2020-05-19T13:45:47.414" v="5" actId="1076"/>
      <pc:docMkLst>
        <pc:docMk/>
      </pc:docMkLst>
      <pc:sldChg chg="delSp modSp">
        <pc:chgData name="Basel Abdul Majid" userId="S::bamajid.bsphy03sns@student.nust.edu.pk::5df91757-8b3d-4424-954c-9860482ea36e" providerId="AD" clId="Web-{CB27A457-9818-429B-8427-44FE22C71039}" dt="2020-05-19T13:45:47.414" v="5" actId="1076"/>
        <pc:sldMkLst>
          <pc:docMk/>
          <pc:sldMk cId="60651382" sldId="270"/>
        </pc:sldMkLst>
        <pc:spChg chg="del">
          <ac:chgData name="Basel Abdul Majid" userId="S::bamajid.bsphy03sns@student.nust.edu.pk::5df91757-8b3d-4424-954c-9860482ea36e" providerId="AD" clId="Web-{CB27A457-9818-429B-8427-44FE22C71039}" dt="2020-05-19T13:45:15.055" v="0"/>
          <ac:spMkLst>
            <pc:docMk/>
            <pc:sldMk cId="60651382" sldId="270"/>
            <ac:spMk id="2" creationId="{A62CC2D3-32DD-4AC1-9E8F-2D6888B57057}"/>
          </ac:spMkLst>
        </pc:spChg>
        <pc:spChg chg="del">
          <ac:chgData name="Basel Abdul Majid" userId="S::bamajid.bsphy03sns@student.nust.edu.pk::5df91757-8b3d-4424-954c-9860482ea36e" providerId="AD" clId="Web-{CB27A457-9818-429B-8427-44FE22C71039}" dt="2020-05-19T13:45:17.367" v="1"/>
          <ac:spMkLst>
            <pc:docMk/>
            <pc:sldMk cId="60651382" sldId="270"/>
            <ac:spMk id="3" creationId="{B4AF9B73-91B7-4546-B2F4-FAFAEBEB4884}"/>
          </ac:spMkLst>
        </pc:spChg>
        <pc:picChg chg="mod">
          <ac:chgData name="Basel Abdul Majid" userId="S::bamajid.bsphy03sns@student.nust.edu.pk::5df91757-8b3d-4424-954c-9860482ea36e" providerId="AD" clId="Web-{CB27A457-9818-429B-8427-44FE22C71039}" dt="2020-05-19T13:45:47.414" v="5" actId="1076"/>
          <ac:picMkLst>
            <pc:docMk/>
            <pc:sldMk cId="60651382" sldId="270"/>
            <ac:picMk id="4" creationId="{13EFEABB-DD90-41D0-9E87-3F776F628778}"/>
          </ac:picMkLst>
        </pc:picChg>
      </pc:sldChg>
      <pc:sldChg chg="modSp">
        <pc:chgData name="Basel Abdul Majid" userId="S::bamajid.bsphy03sns@student.nust.edu.pk::5df91757-8b3d-4424-954c-9860482ea36e" providerId="AD" clId="Web-{CB27A457-9818-429B-8427-44FE22C71039}" dt="2020-05-19T13:45:44.836" v="4" actId="1076"/>
        <pc:sldMkLst>
          <pc:docMk/>
          <pc:sldMk cId="2078702796" sldId="271"/>
        </pc:sldMkLst>
        <pc:picChg chg="mod">
          <ac:chgData name="Basel Abdul Majid" userId="S::bamajid.bsphy03sns@student.nust.edu.pk::5df91757-8b3d-4424-954c-9860482ea36e" providerId="AD" clId="Web-{CB27A457-9818-429B-8427-44FE22C71039}" dt="2020-05-19T13:45:44.836" v="4" actId="1076"/>
          <ac:picMkLst>
            <pc:docMk/>
            <pc:sldMk cId="2078702796" sldId="271"/>
            <ac:picMk id="4" creationId="{7FDB175D-2F09-480D-A9CA-1394D03F2AE6}"/>
          </ac:picMkLst>
        </pc:picChg>
      </pc:sldChg>
    </pc:docChg>
  </pc:docChgLst>
  <pc:docChgLst>
    <pc:chgData name="Basel Abdul Majid" userId="S::bamajid.bsphy03sns@student.nust.edu.pk::5df91757-8b3d-4424-954c-9860482ea36e" providerId="AD" clId="Web-{EB91057E-CAA4-4383-A1A1-BDC76784AC50}"/>
    <pc:docChg chg="addSld delSld modSld sldOrd">
      <pc:chgData name="Basel Abdul Majid" userId="S::bamajid.bsphy03sns@student.nust.edu.pk::5df91757-8b3d-4424-954c-9860482ea36e" providerId="AD" clId="Web-{EB91057E-CAA4-4383-A1A1-BDC76784AC50}" dt="2020-06-05T13:41:59.405" v="13"/>
      <pc:docMkLst>
        <pc:docMk/>
      </pc:docMkLst>
      <pc:sldChg chg="addSp delSp modSp new mod ord setBg">
        <pc:chgData name="Basel Abdul Majid" userId="S::bamajid.bsphy03sns@student.nust.edu.pk::5df91757-8b3d-4424-954c-9860482ea36e" providerId="AD" clId="Web-{EB91057E-CAA4-4383-A1A1-BDC76784AC50}" dt="2020-06-05T13:39:25.311" v="5"/>
        <pc:sldMkLst>
          <pc:docMk/>
          <pc:sldMk cId="2847342633" sldId="352"/>
        </pc:sldMkLst>
        <pc:spChg chg="del">
          <ac:chgData name="Basel Abdul Majid" userId="S::bamajid.bsphy03sns@student.nust.edu.pk::5df91757-8b3d-4424-954c-9860482ea36e" providerId="AD" clId="Web-{EB91057E-CAA4-4383-A1A1-BDC76784AC50}" dt="2020-06-05T13:39:09.639" v="2"/>
          <ac:spMkLst>
            <pc:docMk/>
            <pc:sldMk cId="2847342633" sldId="352"/>
            <ac:spMk id="2" creationId="{633C7CB0-CE11-4EE5-99B7-4F7CDF78FCEF}"/>
          </ac:spMkLst>
        </pc:spChg>
        <pc:spChg chg="del">
          <ac:chgData name="Basel Abdul Majid" userId="S::bamajid.bsphy03sns@student.nust.edu.pk::5df91757-8b3d-4424-954c-9860482ea36e" providerId="AD" clId="Web-{EB91057E-CAA4-4383-A1A1-BDC76784AC50}" dt="2020-06-05T13:39:11.514" v="3"/>
          <ac:spMkLst>
            <pc:docMk/>
            <pc:sldMk cId="2847342633" sldId="352"/>
            <ac:spMk id="3" creationId="{4BBC31CB-08BB-463A-8551-743664B25098}"/>
          </ac:spMkLst>
        </pc:spChg>
        <pc:spChg chg="add">
          <ac:chgData name="Basel Abdul Majid" userId="S::bamajid.bsphy03sns@student.nust.edu.pk::5df91757-8b3d-4424-954c-9860482ea36e" providerId="AD" clId="Web-{EB91057E-CAA4-4383-A1A1-BDC76784AC50}" dt="2020-06-05T13:39:25.311" v="5"/>
          <ac:spMkLst>
            <pc:docMk/>
            <pc:sldMk cId="2847342633" sldId="352"/>
            <ac:spMk id="9" creationId="{65F32515-9322-44A5-8C72-4C7BFB461869}"/>
          </ac:spMkLst>
        </pc:spChg>
        <pc:spChg chg="add">
          <ac:chgData name="Basel Abdul Majid" userId="S::bamajid.bsphy03sns@student.nust.edu.pk::5df91757-8b3d-4424-954c-9860482ea36e" providerId="AD" clId="Web-{EB91057E-CAA4-4383-A1A1-BDC76784AC50}" dt="2020-06-05T13:39:25.311" v="5"/>
          <ac:spMkLst>
            <pc:docMk/>
            <pc:sldMk cId="2847342633" sldId="352"/>
            <ac:spMk id="11" creationId="{A617F13B-5021-454F-90E5-3AB2383BFD34}"/>
          </ac:spMkLst>
        </pc:spChg>
        <pc:picChg chg="add mod">
          <ac:chgData name="Basel Abdul Majid" userId="S::bamajid.bsphy03sns@student.nust.edu.pk::5df91757-8b3d-4424-954c-9860482ea36e" providerId="AD" clId="Web-{EB91057E-CAA4-4383-A1A1-BDC76784AC50}" dt="2020-06-05T13:39:25.311" v="5"/>
          <ac:picMkLst>
            <pc:docMk/>
            <pc:sldMk cId="2847342633" sldId="352"/>
            <ac:picMk id="4" creationId="{EB5CBA48-0422-46AC-A245-771192AA8519}"/>
          </ac:picMkLst>
        </pc:picChg>
      </pc:sldChg>
      <pc:sldChg chg="addSp delSp modSp new add del mod ord setBg">
        <pc:chgData name="Basel Abdul Majid" userId="S::bamajid.bsphy03sns@student.nust.edu.pk::5df91757-8b3d-4424-954c-9860482ea36e" providerId="AD" clId="Web-{EB91057E-CAA4-4383-A1A1-BDC76784AC50}" dt="2020-06-05T13:41:59.405" v="13"/>
        <pc:sldMkLst>
          <pc:docMk/>
          <pc:sldMk cId="228878349" sldId="353"/>
        </pc:sldMkLst>
        <pc:spChg chg="del">
          <ac:chgData name="Basel Abdul Majid" userId="S::bamajid.bsphy03sns@student.nust.edu.pk::5df91757-8b3d-4424-954c-9860482ea36e" providerId="AD" clId="Web-{EB91057E-CAA4-4383-A1A1-BDC76784AC50}" dt="2020-06-05T13:41:48.889" v="10"/>
          <ac:spMkLst>
            <pc:docMk/>
            <pc:sldMk cId="228878349" sldId="353"/>
            <ac:spMk id="2" creationId="{7CA420C4-6A61-4D34-AED1-E8772BD8CB5E}"/>
          </ac:spMkLst>
        </pc:spChg>
        <pc:spChg chg="del">
          <ac:chgData name="Basel Abdul Majid" userId="S::bamajid.bsphy03sns@student.nust.edu.pk::5df91757-8b3d-4424-954c-9860482ea36e" providerId="AD" clId="Web-{EB91057E-CAA4-4383-A1A1-BDC76784AC50}" dt="2020-06-05T13:41:52.123" v="11"/>
          <ac:spMkLst>
            <pc:docMk/>
            <pc:sldMk cId="228878349" sldId="353"/>
            <ac:spMk id="3" creationId="{E1A70089-7DCA-4C90-980F-763B2119A7F6}"/>
          </ac:spMkLst>
        </pc:spChg>
        <pc:spChg chg="add">
          <ac:chgData name="Basel Abdul Majid" userId="S::bamajid.bsphy03sns@student.nust.edu.pk::5df91757-8b3d-4424-954c-9860482ea36e" providerId="AD" clId="Web-{EB91057E-CAA4-4383-A1A1-BDC76784AC50}" dt="2020-06-05T13:41:59.405" v="13"/>
          <ac:spMkLst>
            <pc:docMk/>
            <pc:sldMk cId="228878349" sldId="353"/>
            <ac:spMk id="9" creationId="{65F32515-9322-44A5-8C72-4C7BFB461869}"/>
          </ac:spMkLst>
        </pc:spChg>
        <pc:spChg chg="add">
          <ac:chgData name="Basel Abdul Majid" userId="S::bamajid.bsphy03sns@student.nust.edu.pk::5df91757-8b3d-4424-954c-9860482ea36e" providerId="AD" clId="Web-{EB91057E-CAA4-4383-A1A1-BDC76784AC50}" dt="2020-06-05T13:41:59.405" v="13"/>
          <ac:spMkLst>
            <pc:docMk/>
            <pc:sldMk cId="228878349" sldId="353"/>
            <ac:spMk id="11" creationId="{A617F13B-5021-454F-90E5-3AB2383BFD34}"/>
          </ac:spMkLst>
        </pc:spChg>
        <pc:picChg chg="add mod">
          <ac:chgData name="Basel Abdul Majid" userId="S::bamajid.bsphy03sns@student.nust.edu.pk::5df91757-8b3d-4424-954c-9860482ea36e" providerId="AD" clId="Web-{EB91057E-CAA4-4383-A1A1-BDC76784AC50}" dt="2020-06-05T13:41:59.405" v="13"/>
          <ac:picMkLst>
            <pc:docMk/>
            <pc:sldMk cId="228878349" sldId="353"/>
            <ac:picMk id="4" creationId="{B959A92A-F74A-4279-B606-B05422EC4A07}"/>
          </ac:picMkLst>
        </pc:picChg>
      </pc:sldChg>
    </pc:docChg>
  </pc:docChgLst>
  <pc:docChgLst>
    <pc:chgData name="ALIZAH GUL MEMON" userId="S::amemon.bsphy04sns@student.nust.edu.pk::f033b0c4-e24d-42d0-a7c8-2856ef9642af" providerId="AD" clId="Web-{F97D6188-9CC0-413E-BD9A-1CCD5340A015}"/>
    <pc:docChg chg="addSld">
      <pc:chgData name="ALIZAH GUL MEMON" userId="S::amemon.bsphy04sns@student.nust.edu.pk::f033b0c4-e24d-42d0-a7c8-2856ef9642af" providerId="AD" clId="Web-{F97D6188-9CC0-413E-BD9A-1CCD5340A015}" dt="2020-05-18T12:10:00.259" v="0"/>
      <pc:docMkLst>
        <pc:docMk/>
      </pc:docMkLst>
      <pc:sldChg chg="new">
        <pc:chgData name="ALIZAH GUL MEMON" userId="S::amemon.bsphy04sns@student.nust.edu.pk::f033b0c4-e24d-42d0-a7c8-2856ef9642af" providerId="AD" clId="Web-{F97D6188-9CC0-413E-BD9A-1CCD5340A015}" dt="2020-05-18T12:10:00.259" v="0"/>
        <pc:sldMkLst>
          <pc:docMk/>
          <pc:sldMk cId="1520884987" sldId="257"/>
        </pc:sldMkLst>
      </pc:sldChg>
    </pc:docChg>
  </pc:docChgLst>
  <pc:docChgLst>
    <pc:chgData name="Basel Abdul Majid" userId="S::bamajid.bsphy03sns@student.nust.edu.pk::5df91757-8b3d-4424-954c-9860482ea36e" providerId="AD" clId="Web-{418FB7AF-3CB6-4B57-9C96-31CC54198B2D}"/>
    <pc:docChg chg="modSld">
      <pc:chgData name="Basel Abdul Majid" userId="S::bamajid.bsphy03sns@student.nust.edu.pk::5df91757-8b3d-4424-954c-9860482ea36e" providerId="AD" clId="Web-{418FB7AF-3CB6-4B57-9C96-31CC54198B2D}" dt="2020-06-06T08:23:34.173" v="1"/>
      <pc:docMkLst>
        <pc:docMk/>
      </pc:docMkLst>
      <pc:sldChg chg="mod modShow">
        <pc:chgData name="Basel Abdul Majid" userId="S::bamajid.bsphy03sns@student.nust.edu.pk::5df91757-8b3d-4424-954c-9860482ea36e" providerId="AD" clId="Web-{418FB7AF-3CB6-4B57-9C96-31CC54198B2D}" dt="2020-06-06T08:23:34.173" v="1"/>
        <pc:sldMkLst>
          <pc:docMk/>
          <pc:sldMk cId="2126925762" sldId="326"/>
        </pc:sldMkLst>
      </pc:sldChg>
      <pc:sldChg chg="mod modShow">
        <pc:chgData name="Basel Abdul Majid" userId="S::bamajid.bsphy03sns@student.nust.edu.pk::5df91757-8b3d-4424-954c-9860482ea36e" providerId="AD" clId="Web-{418FB7AF-3CB6-4B57-9C96-31CC54198B2D}" dt="2020-06-06T08:23:30.017" v="0"/>
        <pc:sldMkLst>
          <pc:docMk/>
          <pc:sldMk cId="1161396996" sldId="354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FD4DAD-2F40-4195-A600-378983BAB99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7D4ABD-DA0C-4355-A6DD-0054D4B8B4DC}">
      <dgm:prSet/>
      <dgm:spPr/>
      <dgm:t>
        <a:bodyPr/>
        <a:lstStyle/>
        <a:p>
          <a:r>
            <a:rPr lang="en-US"/>
            <a:t>Deterministic quantum algorithm </a:t>
          </a:r>
        </a:p>
      </dgm:t>
    </dgm:pt>
    <dgm:pt modelId="{EF88307C-FE54-47BE-93C6-A98C12701629}" type="parTrans" cxnId="{1AEA3E1F-AEF2-4530-9D31-86FB4EE54A7B}">
      <dgm:prSet/>
      <dgm:spPr/>
      <dgm:t>
        <a:bodyPr/>
        <a:lstStyle/>
        <a:p>
          <a:endParaRPr lang="en-US"/>
        </a:p>
      </dgm:t>
    </dgm:pt>
    <dgm:pt modelId="{EBFBAEC7-991E-4FB2-97AA-9DF2DCFAAE47}" type="sibTrans" cxnId="{1AEA3E1F-AEF2-4530-9D31-86FB4EE54A7B}">
      <dgm:prSet/>
      <dgm:spPr/>
      <dgm:t>
        <a:bodyPr/>
        <a:lstStyle/>
        <a:p>
          <a:endParaRPr lang="en-US"/>
        </a:p>
      </dgm:t>
    </dgm:pt>
    <dgm:pt modelId="{4086845C-2ED3-4571-A678-790EF71D4969}">
      <dgm:prSet/>
      <dgm:spPr/>
      <dgm:t>
        <a:bodyPr/>
        <a:lstStyle/>
        <a:p>
          <a:r>
            <a:rPr lang="en-US"/>
            <a:t>Proposed by David Deutsch and Richard </a:t>
          </a:r>
          <a:r>
            <a:rPr lang="en-US" err="1"/>
            <a:t>Jozsa</a:t>
          </a:r>
          <a:r>
            <a:rPr lang="en-US"/>
            <a:t> in 1992</a:t>
          </a:r>
        </a:p>
      </dgm:t>
    </dgm:pt>
    <dgm:pt modelId="{6E629DBB-8845-4AA0-8D7E-CC0982C307DF}" type="parTrans" cxnId="{7EB2CAF1-2188-46CC-A72D-E38FC2EF18AC}">
      <dgm:prSet/>
      <dgm:spPr/>
      <dgm:t>
        <a:bodyPr/>
        <a:lstStyle/>
        <a:p>
          <a:endParaRPr lang="en-US"/>
        </a:p>
      </dgm:t>
    </dgm:pt>
    <dgm:pt modelId="{0576195C-851E-4CBB-941B-36CAD75D2F01}" type="sibTrans" cxnId="{7EB2CAF1-2188-46CC-A72D-E38FC2EF18AC}">
      <dgm:prSet/>
      <dgm:spPr/>
      <dgm:t>
        <a:bodyPr/>
        <a:lstStyle/>
        <a:p>
          <a:endParaRPr lang="en-US"/>
        </a:p>
      </dgm:t>
    </dgm:pt>
    <dgm:pt modelId="{62CDFDF1-8E3D-46E9-A3EB-741206806499}">
      <dgm:prSet/>
      <dgm:spPr/>
      <dgm:t>
        <a:bodyPr/>
        <a:lstStyle/>
        <a:p>
          <a:r>
            <a:rPr lang="en-US"/>
            <a:t>Improved by Richard Cleve, Artur </a:t>
          </a:r>
          <a:r>
            <a:rPr lang="en-US" err="1"/>
            <a:t>Ekert</a:t>
          </a:r>
          <a:r>
            <a:rPr lang="en-US"/>
            <a:t>, Chiara </a:t>
          </a:r>
          <a:r>
            <a:rPr lang="en-US" err="1"/>
            <a:t>Macchiavello</a:t>
          </a:r>
          <a:r>
            <a:rPr lang="en-US"/>
            <a:t>, and Michele </a:t>
          </a:r>
          <a:r>
            <a:rPr lang="en-US" err="1"/>
            <a:t>Mosca</a:t>
          </a:r>
          <a:r>
            <a:rPr lang="en-US"/>
            <a:t> in 1998.</a:t>
          </a:r>
        </a:p>
      </dgm:t>
    </dgm:pt>
    <dgm:pt modelId="{0CEABCED-0851-44E2-A893-6546B8D1E440}" type="parTrans" cxnId="{FB3B71D0-6485-4947-A057-72105942254F}">
      <dgm:prSet/>
      <dgm:spPr/>
      <dgm:t>
        <a:bodyPr/>
        <a:lstStyle/>
        <a:p>
          <a:endParaRPr lang="en-US"/>
        </a:p>
      </dgm:t>
    </dgm:pt>
    <dgm:pt modelId="{7E7A720B-C3B5-48A4-A686-9AA4A5890533}" type="sibTrans" cxnId="{FB3B71D0-6485-4947-A057-72105942254F}">
      <dgm:prSet/>
      <dgm:spPr/>
      <dgm:t>
        <a:bodyPr/>
        <a:lstStyle/>
        <a:p>
          <a:endParaRPr lang="en-US"/>
        </a:p>
      </dgm:t>
    </dgm:pt>
    <dgm:pt modelId="{5BFC972F-A044-4A7F-8E65-EBBF71ACE02C}">
      <dgm:prSet/>
      <dgm:spPr/>
      <dgm:t>
        <a:bodyPr/>
        <a:lstStyle/>
        <a:p>
          <a:r>
            <a:rPr lang="en-US"/>
            <a:t>Inspired Simon’s Algorithm, Shor's Algorithm</a:t>
          </a:r>
        </a:p>
      </dgm:t>
    </dgm:pt>
    <dgm:pt modelId="{85B7C74C-92D8-41B1-8B8C-A9482EBE6484}" type="parTrans" cxnId="{18ABBDCC-2559-4D68-A848-51716A1FEA01}">
      <dgm:prSet/>
      <dgm:spPr/>
      <dgm:t>
        <a:bodyPr/>
        <a:lstStyle/>
        <a:p>
          <a:endParaRPr lang="en-US"/>
        </a:p>
      </dgm:t>
    </dgm:pt>
    <dgm:pt modelId="{89A1A660-E33C-4A3D-97D2-CF98932A8995}" type="sibTrans" cxnId="{18ABBDCC-2559-4D68-A848-51716A1FEA01}">
      <dgm:prSet/>
      <dgm:spPr/>
      <dgm:t>
        <a:bodyPr/>
        <a:lstStyle/>
        <a:p>
          <a:endParaRPr lang="en-US"/>
        </a:p>
      </dgm:t>
    </dgm:pt>
    <dgm:pt modelId="{9157B93A-1B0A-4189-9F0D-E67AC862318D}">
      <dgm:prSet/>
      <dgm:spPr/>
      <dgm:t>
        <a:bodyPr/>
        <a:lstStyle/>
        <a:p>
          <a:r>
            <a:rPr lang="en-US"/>
            <a:t>One of the first of its kind. </a:t>
          </a:r>
          <a:br>
            <a:rPr lang="en-US"/>
          </a:br>
          <a:r>
            <a:rPr lang="en-US"/>
            <a:t>In a way, maybe our first step to quantum supremacy</a:t>
          </a:r>
        </a:p>
      </dgm:t>
    </dgm:pt>
    <dgm:pt modelId="{B5C49DAE-2599-4932-90BE-5DEC0E8AD469}" type="parTrans" cxnId="{EA8EBF25-8DE9-47E5-AEF3-329050757110}">
      <dgm:prSet/>
      <dgm:spPr/>
      <dgm:t>
        <a:bodyPr/>
        <a:lstStyle/>
        <a:p>
          <a:endParaRPr lang="en-US"/>
        </a:p>
      </dgm:t>
    </dgm:pt>
    <dgm:pt modelId="{441C13A7-E900-4CCA-9073-5DBE7AB7A65C}" type="sibTrans" cxnId="{EA8EBF25-8DE9-47E5-AEF3-329050757110}">
      <dgm:prSet/>
      <dgm:spPr/>
      <dgm:t>
        <a:bodyPr/>
        <a:lstStyle/>
        <a:p>
          <a:endParaRPr lang="en-US"/>
        </a:p>
      </dgm:t>
    </dgm:pt>
    <dgm:pt modelId="{FFA0CF0A-3F03-4A6A-BD0A-0B1B30665588}">
      <dgm:prSet/>
      <dgm:spPr/>
      <dgm:t>
        <a:bodyPr/>
        <a:lstStyle/>
        <a:p>
          <a:r>
            <a:rPr lang="en-US"/>
            <a:t>Generalizes earlier (1985) work by David Deutsch</a:t>
          </a:r>
        </a:p>
      </dgm:t>
    </dgm:pt>
    <dgm:pt modelId="{9A86DF98-AEFF-43E5-A3E0-870B38098F89}" type="parTrans" cxnId="{7360B98B-51FF-4B27-9DE2-44FF0A4F83FB}">
      <dgm:prSet/>
      <dgm:spPr/>
      <dgm:t>
        <a:bodyPr/>
        <a:lstStyle/>
        <a:p>
          <a:endParaRPr lang="en-US"/>
        </a:p>
      </dgm:t>
    </dgm:pt>
    <dgm:pt modelId="{6AD7AC98-849E-4AFF-BECA-6F519B4DA591}" type="sibTrans" cxnId="{7360B98B-51FF-4B27-9DE2-44FF0A4F83FB}">
      <dgm:prSet/>
      <dgm:spPr/>
      <dgm:t>
        <a:bodyPr/>
        <a:lstStyle/>
        <a:p>
          <a:endParaRPr lang="en-US"/>
        </a:p>
      </dgm:t>
    </dgm:pt>
    <dgm:pt modelId="{D8C17DDA-5CEC-456F-8270-7F2306A7C3D5}" type="pres">
      <dgm:prSet presAssocID="{58FD4DAD-2F40-4195-A600-378983BAB993}" presName="vert0" presStyleCnt="0">
        <dgm:presLayoutVars>
          <dgm:dir/>
          <dgm:animOne val="branch"/>
          <dgm:animLvl val="lvl"/>
        </dgm:presLayoutVars>
      </dgm:prSet>
      <dgm:spPr/>
    </dgm:pt>
    <dgm:pt modelId="{7EBFE803-A26F-48E1-8318-879681B6AF1D}" type="pres">
      <dgm:prSet presAssocID="{877D4ABD-DA0C-4355-A6DD-0054D4B8B4DC}" presName="thickLine" presStyleLbl="alignNode1" presStyleIdx="0" presStyleCnt="6"/>
      <dgm:spPr/>
    </dgm:pt>
    <dgm:pt modelId="{9820F0D0-9AE6-450B-A598-1259FABA7DE7}" type="pres">
      <dgm:prSet presAssocID="{877D4ABD-DA0C-4355-A6DD-0054D4B8B4DC}" presName="horz1" presStyleCnt="0"/>
      <dgm:spPr/>
    </dgm:pt>
    <dgm:pt modelId="{93AB4C93-FB96-469B-8C2F-06D5540D3B6D}" type="pres">
      <dgm:prSet presAssocID="{877D4ABD-DA0C-4355-A6DD-0054D4B8B4DC}" presName="tx1" presStyleLbl="revTx" presStyleIdx="0" presStyleCnt="6"/>
      <dgm:spPr/>
    </dgm:pt>
    <dgm:pt modelId="{166F31B0-C876-4EAE-A948-159D50959DF9}" type="pres">
      <dgm:prSet presAssocID="{877D4ABD-DA0C-4355-A6DD-0054D4B8B4DC}" presName="vert1" presStyleCnt="0"/>
      <dgm:spPr/>
    </dgm:pt>
    <dgm:pt modelId="{65DF09C3-2D3D-458F-9148-8A17FCF46296}" type="pres">
      <dgm:prSet presAssocID="{4086845C-2ED3-4571-A678-790EF71D4969}" presName="thickLine" presStyleLbl="alignNode1" presStyleIdx="1" presStyleCnt="6"/>
      <dgm:spPr/>
    </dgm:pt>
    <dgm:pt modelId="{7A06BA14-6F40-410B-99A9-2A6739BCAC4D}" type="pres">
      <dgm:prSet presAssocID="{4086845C-2ED3-4571-A678-790EF71D4969}" presName="horz1" presStyleCnt="0"/>
      <dgm:spPr/>
    </dgm:pt>
    <dgm:pt modelId="{141642F1-4E00-4146-9977-3CEAA78D69E9}" type="pres">
      <dgm:prSet presAssocID="{4086845C-2ED3-4571-A678-790EF71D4969}" presName="tx1" presStyleLbl="revTx" presStyleIdx="1" presStyleCnt="6"/>
      <dgm:spPr/>
    </dgm:pt>
    <dgm:pt modelId="{B34AD31C-6378-46F9-B557-6CDB6368E379}" type="pres">
      <dgm:prSet presAssocID="{4086845C-2ED3-4571-A678-790EF71D4969}" presName="vert1" presStyleCnt="0"/>
      <dgm:spPr/>
    </dgm:pt>
    <dgm:pt modelId="{DA201566-AD44-40AD-A113-1119386B155B}" type="pres">
      <dgm:prSet presAssocID="{FFA0CF0A-3F03-4A6A-BD0A-0B1B30665588}" presName="thickLine" presStyleLbl="alignNode1" presStyleIdx="2" presStyleCnt="6"/>
      <dgm:spPr/>
    </dgm:pt>
    <dgm:pt modelId="{69765DB9-AE3C-4715-9145-E8A3110E1B75}" type="pres">
      <dgm:prSet presAssocID="{FFA0CF0A-3F03-4A6A-BD0A-0B1B30665588}" presName="horz1" presStyleCnt="0"/>
      <dgm:spPr/>
    </dgm:pt>
    <dgm:pt modelId="{41EEFB2C-BECD-4A99-802D-06F864637557}" type="pres">
      <dgm:prSet presAssocID="{FFA0CF0A-3F03-4A6A-BD0A-0B1B30665588}" presName="tx1" presStyleLbl="revTx" presStyleIdx="2" presStyleCnt="6"/>
      <dgm:spPr/>
    </dgm:pt>
    <dgm:pt modelId="{4E994304-EB49-43A5-BB17-0460917F9F68}" type="pres">
      <dgm:prSet presAssocID="{FFA0CF0A-3F03-4A6A-BD0A-0B1B30665588}" presName="vert1" presStyleCnt="0"/>
      <dgm:spPr/>
    </dgm:pt>
    <dgm:pt modelId="{DE488445-8024-44B9-A4CE-8A3638992BBC}" type="pres">
      <dgm:prSet presAssocID="{62CDFDF1-8E3D-46E9-A3EB-741206806499}" presName="thickLine" presStyleLbl="alignNode1" presStyleIdx="3" presStyleCnt="6"/>
      <dgm:spPr/>
    </dgm:pt>
    <dgm:pt modelId="{0D9091A2-6653-49EE-8AB7-58F579552EDA}" type="pres">
      <dgm:prSet presAssocID="{62CDFDF1-8E3D-46E9-A3EB-741206806499}" presName="horz1" presStyleCnt="0"/>
      <dgm:spPr/>
    </dgm:pt>
    <dgm:pt modelId="{0BABC791-1298-4BC0-AC2A-BD9D3FB5468B}" type="pres">
      <dgm:prSet presAssocID="{62CDFDF1-8E3D-46E9-A3EB-741206806499}" presName="tx1" presStyleLbl="revTx" presStyleIdx="3" presStyleCnt="6"/>
      <dgm:spPr/>
    </dgm:pt>
    <dgm:pt modelId="{CF2A9EAE-F101-4C5A-824D-A08DB333BA40}" type="pres">
      <dgm:prSet presAssocID="{62CDFDF1-8E3D-46E9-A3EB-741206806499}" presName="vert1" presStyleCnt="0"/>
      <dgm:spPr/>
    </dgm:pt>
    <dgm:pt modelId="{C97FE515-E8CD-46D2-895C-3A5BC29F853A}" type="pres">
      <dgm:prSet presAssocID="{5BFC972F-A044-4A7F-8E65-EBBF71ACE02C}" presName="thickLine" presStyleLbl="alignNode1" presStyleIdx="4" presStyleCnt="6"/>
      <dgm:spPr/>
    </dgm:pt>
    <dgm:pt modelId="{11737F17-0836-4849-8CDE-92538E1893F3}" type="pres">
      <dgm:prSet presAssocID="{5BFC972F-A044-4A7F-8E65-EBBF71ACE02C}" presName="horz1" presStyleCnt="0"/>
      <dgm:spPr/>
    </dgm:pt>
    <dgm:pt modelId="{DC63968B-82C8-4F49-A739-132683A75B92}" type="pres">
      <dgm:prSet presAssocID="{5BFC972F-A044-4A7F-8E65-EBBF71ACE02C}" presName="tx1" presStyleLbl="revTx" presStyleIdx="4" presStyleCnt="6"/>
      <dgm:spPr/>
    </dgm:pt>
    <dgm:pt modelId="{E45B5DF1-AA41-4EE4-A546-15F48E2A9861}" type="pres">
      <dgm:prSet presAssocID="{5BFC972F-A044-4A7F-8E65-EBBF71ACE02C}" presName="vert1" presStyleCnt="0"/>
      <dgm:spPr/>
    </dgm:pt>
    <dgm:pt modelId="{5D088FC4-194D-4BB0-8B3B-2BC96529F19F}" type="pres">
      <dgm:prSet presAssocID="{9157B93A-1B0A-4189-9F0D-E67AC862318D}" presName="thickLine" presStyleLbl="alignNode1" presStyleIdx="5" presStyleCnt="6"/>
      <dgm:spPr/>
    </dgm:pt>
    <dgm:pt modelId="{DE4FDAF9-B41F-414E-8457-969FB0CAA840}" type="pres">
      <dgm:prSet presAssocID="{9157B93A-1B0A-4189-9F0D-E67AC862318D}" presName="horz1" presStyleCnt="0"/>
      <dgm:spPr/>
    </dgm:pt>
    <dgm:pt modelId="{04D55B11-78DF-4CAD-B78C-97B1D14E243A}" type="pres">
      <dgm:prSet presAssocID="{9157B93A-1B0A-4189-9F0D-E67AC862318D}" presName="tx1" presStyleLbl="revTx" presStyleIdx="5" presStyleCnt="6"/>
      <dgm:spPr/>
    </dgm:pt>
    <dgm:pt modelId="{58F7E8BE-3BBF-4E1B-8CD1-081694828E82}" type="pres">
      <dgm:prSet presAssocID="{9157B93A-1B0A-4189-9F0D-E67AC862318D}" presName="vert1" presStyleCnt="0"/>
      <dgm:spPr/>
    </dgm:pt>
  </dgm:ptLst>
  <dgm:cxnLst>
    <dgm:cxn modelId="{ED4FC512-779B-42B9-A641-DF4BA8AD3094}" type="presOf" srcId="{58FD4DAD-2F40-4195-A600-378983BAB993}" destId="{D8C17DDA-5CEC-456F-8270-7F2306A7C3D5}" srcOrd="0" destOrd="0" presId="urn:microsoft.com/office/officeart/2008/layout/LinedList"/>
    <dgm:cxn modelId="{FFF4A216-8518-408B-8EE7-71E65A0AC2B7}" type="presOf" srcId="{FFA0CF0A-3F03-4A6A-BD0A-0B1B30665588}" destId="{41EEFB2C-BECD-4A99-802D-06F864637557}" srcOrd="0" destOrd="0" presId="urn:microsoft.com/office/officeart/2008/layout/LinedList"/>
    <dgm:cxn modelId="{1AEA3E1F-AEF2-4530-9D31-86FB4EE54A7B}" srcId="{58FD4DAD-2F40-4195-A600-378983BAB993}" destId="{877D4ABD-DA0C-4355-A6DD-0054D4B8B4DC}" srcOrd="0" destOrd="0" parTransId="{EF88307C-FE54-47BE-93C6-A98C12701629}" sibTransId="{EBFBAEC7-991E-4FB2-97AA-9DF2DCFAAE47}"/>
    <dgm:cxn modelId="{BC674820-EAFB-424B-A1BA-9636FE2DAB08}" type="presOf" srcId="{877D4ABD-DA0C-4355-A6DD-0054D4B8B4DC}" destId="{93AB4C93-FB96-469B-8C2F-06D5540D3B6D}" srcOrd="0" destOrd="0" presId="urn:microsoft.com/office/officeart/2008/layout/LinedList"/>
    <dgm:cxn modelId="{EA8EBF25-8DE9-47E5-AEF3-329050757110}" srcId="{58FD4DAD-2F40-4195-A600-378983BAB993}" destId="{9157B93A-1B0A-4189-9F0D-E67AC862318D}" srcOrd="5" destOrd="0" parTransId="{B5C49DAE-2599-4932-90BE-5DEC0E8AD469}" sibTransId="{441C13A7-E900-4CCA-9073-5DBE7AB7A65C}"/>
    <dgm:cxn modelId="{C07D6436-D748-4FB4-A9EF-DC0F6467A121}" type="presOf" srcId="{5BFC972F-A044-4A7F-8E65-EBBF71ACE02C}" destId="{DC63968B-82C8-4F49-A739-132683A75B92}" srcOrd="0" destOrd="0" presId="urn:microsoft.com/office/officeart/2008/layout/LinedList"/>
    <dgm:cxn modelId="{54A6D03D-4564-414D-AA59-79DF3E2F7803}" type="presOf" srcId="{9157B93A-1B0A-4189-9F0D-E67AC862318D}" destId="{04D55B11-78DF-4CAD-B78C-97B1D14E243A}" srcOrd="0" destOrd="0" presId="urn:microsoft.com/office/officeart/2008/layout/LinedList"/>
    <dgm:cxn modelId="{E9241685-DB7B-4E83-9F24-9B299355BFC2}" type="presOf" srcId="{62CDFDF1-8E3D-46E9-A3EB-741206806499}" destId="{0BABC791-1298-4BC0-AC2A-BD9D3FB5468B}" srcOrd="0" destOrd="0" presId="urn:microsoft.com/office/officeart/2008/layout/LinedList"/>
    <dgm:cxn modelId="{7360B98B-51FF-4B27-9DE2-44FF0A4F83FB}" srcId="{58FD4DAD-2F40-4195-A600-378983BAB993}" destId="{FFA0CF0A-3F03-4A6A-BD0A-0B1B30665588}" srcOrd="2" destOrd="0" parTransId="{9A86DF98-AEFF-43E5-A3E0-870B38098F89}" sibTransId="{6AD7AC98-849E-4AFF-BECA-6F519B4DA591}"/>
    <dgm:cxn modelId="{18ABBDCC-2559-4D68-A848-51716A1FEA01}" srcId="{58FD4DAD-2F40-4195-A600-378983BAB993}" destId="{5BFC972F-A044-4A7F-8E65-EBBF71ACE02C}" srcOrd="4" destOrd="0" parTransId="{85B7C74C-92D8-41B1-8B8C-A9482EBE6484}" sibTransId="{89A1A660-E33C-4A3D-97D2-CF98932A8995}"/>
    <dgm:cxn modelId="{FB3B71D0-6485-4947-A057-72105942254F}" srcId="{58FD4DAD-2F40-4195-A600-378983BAB993}" destId="{62CDFDF1-8E3D-46E9-A3EB-741206806499}" srcOrd="3" destOrd="0" parTransId="{0CEABCED-0851-44E2-A893-6546B8D1E440}" sibTransId="{7E7A720B-C3B5-48A4-A686-9AA4A5890533}"/>
    <dgm:cxn modelId="{7EB2CAF1-2188-46CC-A72D-E38FC2EF18AC}" srcId="{58FD4DAD-2F40-4195-A600-378983BAB993}" destId="{4086845C-2ED3-4571-A678-790EF71D4969}" srcOrd="1" destOrd="0" parTransId="{6E629DBB-8845-4AA0-8D7E-CC0982C307DF}" sibTransId="{0576195C-851E-4CBB-941B-36CAD75D2F01}"/>
    <dgm:cxn modelId="{745712F4-8605-462C-A9FA-2CBBA074806A}" type="presOf" srcId="{4086845C-2ED3-4571-A678-790EF71D4969}" destId="{141642F1-4E00-4146-9977-3CEAA78D69E9}" srcOrd="0" destOrd="0" presId="urn:microsoft.com/office/officeart/2008/layout/LinedList"/>
    <dgm:cxn modelId="{FB752D01-CD09-4323-A6F8-EC5BE9C9A088}" type="presParOf" srcId="{D8C17DDA-5CEC-456F-8270-7F2306A7C3D5}" destId="{7EBFE803-A26F-48E1-8318-879681B6AF1D}" srcOrd="0" destOrd="0" presId="urn:microsoft.com/office/officeart/2008/layout/LinedList"/>
    <dgm:cxn modelId="{42CAD8A3-82D6-4C10-AB9F-411E8DDA1D29}" type="presParOf" srcId="{D8C17DDA-5CEC-456F-8270-7F2306A7C3D5}" destId="{9820F0D0-9AE6-450B-A598-1259FABA7DE7}" srcOrd="1" destOrd="0" presId="urn:microsoft.com/office/officeart/2008/layout/LinedList"/>
    <dgm:cxn modelId="{B2BE4595-5474-4293-9344-3911D2F35A71}" type="presParOf" srcId="{9820F0D0-9AE6-450B-A598-1259FABA7DE7}" destId="{93AB4C93-FB96-469B-8C2F-06D5540D3B6D}" srcOrd="0" destOrd="0" presId="urn:microsoft.com/office/officeart/2008/layout/LinedList"/>
    <dgm:cxn modelId="{2DE5BF24-B367-41C5-A3FA-69B9F8B79E7A}" type="presParOf" srcId="{9820F0D0-9AE6-450B-A598-1259FABA7DE7}" destId="{166F31B0-C876-4EAE-A948-159D50959DF9}" srcOrd="1" destOrd="0" presId="urn:microsoft.com/office/officeart/2008/layout/LinedList"/>
    <dgm:cxn modelId="{75B5D841-5EBE-4FC8-8B83-8AE4B7E3CC1F}" type="presParOf" srcId="{D8C17DDA-5CEC-456F-8270-7F2306A7C3D5}" destId="{65DF09C3-2D3D-458F-9148-8A17FCF46296}" srcOrd="2" destOrd="0" presId="urn:microsoft.com/office/officeart/2008/layout/LinedList"/>
    <dgm:cxn modelId="{B27D34EB-4D76-4077-8732-2A207C224FD9}" type="presParOf" srcId="{D8C17DDA-5CEC-456F-8270-7F2306A7C3D5}" destId="{7A06BA14-6F40-410B-99A9-2A6739BCAC4D}" srcOrd="3" destOrd="0" presId="urn:microsoft.com/office/officeart/2008/layout/LinedList"/>
    <dgm:cxn modelId="{AC3875BB-99FD-49EE-AFA4-8DABA09C43DA}" type="presParOf" srcId="{7A06BA14-6F40-410B-99A9-2A6739BCAC4D}" destId="{141642F1-4E00-4146-9977-3CEAA78D69E9}" srcOrd="0" destOrd="0" presId="urn:microsoft.com/office/officeart/2008/layout/LinedList"/>
    <dgm:cxn modelId="{B50A08E1-A933-46C4-B9C1-F2BCC2CB3060}" type="presParOf" srcId="{7A06BA14-6F40-410B-99A9-2A6739BCAC4D}" destId="{B34AD31C-6378-46F9-B557-6CDB6368E379}" srcOrd="1" destOrd="0" presId="urn:microsoft.com/office/officeart/2008/layout/LinedList"/>
    <dgm:cxn modelId="{C5822BF7-9B2B-4A92-91A3-1B580585C3B0}" type="presParOf" srcId="{D8C17DDA-5CEC-456F-8270-7F2306A7C3D5}" destId="{DA201566-AD44-40AD-A113-1119386B155B}" srcOrd="4" destOrd="0" presId="urn:microsoft.com/office/officeart/2008/layout/LinedList"/>
    <dgm:cxn modelId="{F1C601F3-0247-45F2-A545-6166E81BD62B}" type="presParOf" srcId="{D8C17DDA-5CEC-456F-8270-7F2306A7C3D5}" destId="{69765DB9-AE3C-4715-9145-E8A3110E1B75}" srcOrd="5" destOrd="0" presId="urn:microsoft.com/office/officeart/2008/layout/LinedList"/>
    <dgm:cxn modelId="{2839280B-5E4C-4C90-9D7D-A91BFC49F9D5}" type="presParOf" srcId="{69765DB9-AE3C-4715-9145-E8A3110E1B75}" destId="{41EEFB2C-BECD-4A99-802D-06F864637557}" srcOrd="0" destOrd="0" presId="urn:microsoft.com/office/officeart/2008/layout/LinedList"/>
    <dgm:cxn modelId="{90E18A26-9EF0-4E28-BCE6-915FD97F1A3C}" type="presParOf" srcId="{69765DB9-AE3C-4715-9145-E8A3110E1B75}" destId="{4E994304-EB49-43A5-BB17-0460917F9F68}" srcOrd="1" destOrd="0" presId="urn:microsoft.com/office/officeart/2008/layout/LinedList"/>
    <dgm:cxn modelId="{84347B93-0D8A-42B6-87A8-818D98E7ED19}" type="presParOf" srcId="{D8C17DDA-5CEC-456F-8270-7F2306A7C3D5}" destId="{DE488445-8024-44B9-A4CE-8A3638992BBC}" srcOrd="6" destOrd="0" presId="urn:microsoft.com/office/officeart/2008/layout/LinedList"/>
    <dgm:cxn modelId="{E1E70ACE-6538-40F1-89F9-77EE72B96384}" type="presParOf" srcId="{D8C17DDA-5CEC-456F-8270-7F2306A7C3D5}" destId="{0D9091A2-6653-49EE-8AB7-58F579552EDA}" srcOrd="7" destOrd="0" presId="urn:microsoft.com/office/officeart/2008/layout/LinedList"/>
    <dgm:cxn modelId="{0403E6FE-5521-41A1-BD74-AA22D93D9953}" type="presParOf" srcId="{0D9091A2-6653-49EE-8AB7-58F579552EDA}" destId="{0BABC791-1298-4BC0-AC2A-BD9D3FB5468B}" srcOrd="0" destOrd="0" presId="urn:microsoft.com/office/officeart/2008/layout/LinedList"/>
    <dgm:cxn modelId="{57AF8640-1786-4E93-A75E-E282A48B4E91}" type="presParOf" srcId="{0D9091A2-6653-49EE-8AB7-58F579552EDA}" destId="{CF2A9EAE-F101-4C5A-824D-A08DB333BA40}" srcOrd="1" destOrd="0" presId="urn:microsoft.com/office/officeart/2008/layout/LinedList"/>
    <dgm:cxn modelId="{EC6EC55F-267F-4B04-8DEE-ABE38330996F}" type="presParOf" srcId="{D8C17DDA-5CEC-456F-8270-7F2306A7C3D5}" destId="{C97FE515-E8CD-46D2-895C-3A5BC29F853A}" srcOrd="8" destOrd="0" presId="urn:microsoft.com/office/officeart/2008/layout/LinedList"/>
    <dgm:cxn modelId="{C9D9B0A7-04CC-4874-8142-2DA91B911B86}" type="presParOf" srcId="{D8C17DDA-5CEC-456F-8270-7F2306A7C3D5}" destId="{11737F17-0836-4849-8CDE-92538E1893F3}" srcOrd="9" destOrd="0" presId="urn:microsoft.com/office/officeart/2008/layout/LinedList"/>
    <dgm:cxn modelId="{D424E8DB-04A3-462B-BCE0-8DF060C29A55}" type="presParOf" srcId="{11737F17-0836-4849-8CDE-92538E1893F3}" destId="{DC63968B-82C8-4F49-A739-132683A75B92}" srcOrd="0" destOrd="0" presId="urn:microsoft.com/office/officeart/2008/layout/LinedList"/>
    <dgm:cxn modelId="{314CA64D-BDE8-4CAA-AA04-16BB04F7D3CE}" type="presParOf" srcId="{11737F17-0836-4849-8CDE-92538E1893F3}" destId="{E45B5DF1-AA41-4EE4-A546-15F48E2A9861}" srcOrd="1" destOrd="0" presId="urn:microsoft.com/office/officeart/2008/layout/LinedList"/>
    <dgm:cxn modelId="{425CB83F-CF73-47E8-B2C9-1CB026762F9D}" type="presParOf" srcId="{D8C17DDA-5CEC-456F-8270-7F2306A7C3D5}" destId="{5D088FC4-194D-4BB0-8B3B-2BC96529F19F}" srcOrd="10" destOrd="0" presId="urn:microsoft.com/office/officeart/2008/layout/LinedList"/>
    <dgm:cxn modelId="{5E008B08-6EAF-4DC7-9FC0-5CFF2263C8D5}" type="presParOf" srcId="{D8C17DDA-5CEC-456F-8270-7F2306A7C3D5}" destId="{DE4FDAF9-B41F-414E-8457-969FB0CAA840}" srcOrd="11" destOrd="0" presId="urn:microsoft.com/office/officeart/2008/layout/LinedList"/>
    <dgm:cxn modelId="{28A59EC1-7473-4AE8-91D3-AE55A6B576A2}" type="presParOf" srcId="{DE4FDAF9-B41F-414E-8457-969FB0CAA840}" destId="{04D55B11-78DF-4CAD-B78C-97B1D14E243A}" srcOrd="0" destOrd="0" presId="urn:microsoft.com/office/officeart/2008/layout/LinedList"/>
    <dgm:cxn modelId="{4A7A225D-7A9F-42F1-95AD-160FBF8C5AFA}" type="presParOf" srcId="{DE4FDAF9-B41F-414E-8457-969FB0CAA840}" destId="{58F7E8BE-3BBF-4E1B-8CD1-081694828E8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BFE803-A26F-48E1-8318-879681B6AF1D}">
      <dsp:nvSpPr>
        <dsp:cNvPr id="0" name=""/>
        <dsp:cNvSpPr/>
      </dsp:nvSpPr>
      <dsp:spPr>
        <a:xfrm>
          <a:off x="0" y="2606"/>
          <a:ext cx="641924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AB4C93-FB96-469B-8C2F-06D5540D3B6D}">
      <dsp:nvSpPr>
        <dsp:cNvPr id="0" name=""/>
        <dsp:cNvSpPr/>
      </dsp:nvSpPr>
      <dsp:spPr>
        <a:xfrm>
          <a:off x="0" y="2606"/>
          <a:ext cx="6419249" cy="888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Deterministic quantum algorithm </a:t>
          </a:r>
        </a:p>
      </dsp:txBody>
      <dsp:txXfrm>
        <a:off x="0" y="2606"/>
        <a:ext cx="6419249" cy="888948"/>
      </dsp:txXfrm>
    </dsp:sp>
    <dsp:sp modelId="{65DF09C3-2D3D-458F-9148-8A17FCF46296}">
      <dsp:nvSpPr>
        <dsp:cNvPr id="0" name=""/>
        <dsp:cNvSpPr/>
      </dsp:nvSpPr>
      <dsp:spPr>
        <a:xfrm>
          <a:off x="0" y="891554"/>
          <a:ext cx="641924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1642F1-4E00-4146-9977-3CEAA78D69E9}">
      <dsp:nvSpPr>
        <dsp:cNvPr id="0" name=""/>
        <dsp:cNvSpPr/>
      </dsp:nvSpPr>
      <dsp:spPr>
        <a:xfrm>
          <a:off x="0" y="891554"/>
          <a:ext cx="6419249" cy="888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Proposed by David Deutsch and Richard </a:t>
          </a:r>
          <a:r>
            <a:rPr lang="en-US" sz="1900" kern="1200" err="1"/>
            <a:t>Jozsa</a:t>
          </a:r>
          <a:r>
            <a:rPr lang="en-US" sz="1900" kern="1200"/>
            <a:t> in 1992</a:t>
          </a:r>
        </a:p>
      </dsp:txBody>
      <dsp:txXfrm>
        <a:off x="0" y="891554"/>
        <a:ext cx="6419249" cy="888948"/>
      </dsp:txXfrm>
    </dsp:sp>
    <dsp:sp modelId="{DA201566-AD44-40AD-A113-1119386B155B}">
      <dsp:nvSpPr>
        <dsp:cNvPr id="0" name=""/>
        <dsp:cNvSpPr/>
      </dsp:nvSpPr>
      <dsp:spPr>
        <a:xfrm>
          <a:off x="0" y="1780502"/>
          <a:ext cx="641924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EEFB2C-BECD-4A99-802D-06F864637557}">
      <dsp:nvSpPr>
        <dsp:cNvPr id="0" name=""/>
        <dsp:cNvSpPr/>
      </dsp:nvSpPr>
      <dsp:spPr>
        <a:xfrm>
          <a:off x="0" y="1780502"/>
          <a:ext cx="6419249" cy="888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Generalizes earlier (1985) work by David Deutsch</a:t>
          </a:r>
        </a:p>
      </dsp:txBody>
      <dsp:txXfrm>
        <a:off x="0" y="1780502"/>
        <a:ext cx="6419249" cy="888948"/>
      </dsp:txXfrm>
    </dsp:sp>
    <dsp:sp modelId="{DE488445-8024-44B9-A4CE-8A3638992BBC}">
      <dsp:nvSpPr>
        <dsp:cNvPr id="0" name=""/>
        <dsp:cNvSpPr/>
      </dsp:nvSpPr>
      <dsp:spPr>
        <a:xfrm>
          <a:off x="0" y="2669450"/>
          <a:ext cx="641924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ABC791-1298-4BC0-AC2A-BD9D3FB5468B}">
      <dsp:nvSpPr>
        <dsp:cNvPr id="0" name=""/>
        <dsp:cNvSpPr/>
      </dsp:nvSpPr>
      <dsp:spPr>
        <a:xfrm>
          <a:off x="0" y="2669451"/>
          <a:ext cx="6419249" cy="888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Improved by Richard Cleve, Artur </a:t>
          </a:r>
          <a:r>
            <a:rPr lang="en-US" sz="1900" kern="1200" err="1"/>
            <a:t>Ekert</a:t>
          </a:r>
          <a:r>
            <a:rPr lang="en-US" sz="1900" kern="1200"/>
            <a:t>, Chiara </a:t>
          </a:r>
          <a:r>
            <a:rPr lang="en-US" sz="1900" kern="1200" err="1"/>
            <a:t>Macchiavello</a:t>
          </a:r>
          <a:r>
            <a:rPr lang="en-US" sz="1900" kern="1200"/>
            <a:t>, and Michele </a:t>
          </a:r>
          <a:r>
            <a:rPr lang="en-US" sz="1900" kern="1200" err="1"/>
            <a:t>Mosca</a:t>
          </a:r>
          <a:r>
            <a:rPr lang="en-US" sz="1900" kern="1200"/>
            <a:t> in 1998.</a:t>
          </a:r>
        </a:p>
      </dsp:txBody>
      <dsp:txXfrm>
        <a:off x="0" y="2669451"/>
        <a:ext cx="6419249" cy="888948"/>
      </dsp:txXfrm>
    </dsp:sp>
    <dsp:sp modelId="{C97FE515-E8CD-46D2-895C-3A5BC29F853A}">
      <dsp:nvSpPr>
        <dsp:cNvPr id="0" name=""/>
        <dsp:cNvSpPr/>
      </dsp:nvSpPr>
      <dsp:spPr>
        <a:xfrm>
          <a:off x="0" y="3558399"/>
          <a:ext cx="641924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63968B-82C8-4F49-A739-132683A75B92}">
      <dsp:nvSpPr>
        <dsp:cNvPr id="0" name=""/>
        <dsp:cNvSpPr/>
      </dsp:nvSpPr>
      <dsp:spPr>
        <a:xfrm>
          <a:off x="0" y="3558399"/>
          <a:ext cx="6419249" cy="888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Inspired Simon’s Algorithm, Shor's Algorithm</a:t>
          </a:r>
        </a:p>
      </dsp:txBody>
      <dsp:txXfrm>
        <a:off x="0" y="3558399"/>
        <a:ext cx="6419249" cy="888948"/>
      </dsp:txXfrm>
    </dsp:sp>
    <dsp:sp modelId="{5D088FC4-194D-4BB0-8B3B-2BC96529F19F}">
      <dsp:nvSpPr>
        <dsp:cNvPr id="0" name=""/>
        <dsp:cNvSpPr/>
      </dsp:nvSpPr>
      <dsp:spPr>
        <a:xfrm>
          <a:off x="0" y="4447347"/>
          <a:ext cx="641924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D55B11-78DF-4CAD-B78C-97B1D14E243A}">
      <dsp:nvSpPr>
        <dsp:cNvPr id="0" name=""/>
        <dsp:cNvSpPr/>
      </dsp:nvSpPr>
      <dsp:spPr>
        <a:xfrm>
          <a:off x="0" y="4447347"/>
          <a:ext cx="6419249" cy="888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One of the first of its kind. </a:t>
          </a:r>
          <a:br>
            <a:rPr lang="en-US" sz="1900" kern="1200"/>
          </a:br>
          <a:r>
            <a:rPr lang="en-US" sz="1900" kern="1200"/>
            <a:t>In a way, maybe our first step to quantum supremacy</a:t>
          </a:r>
        </a:p>
      </dsp:txBody>
      <dsp:txXfrm>
        <a:off x="0" y="4447347"/>
        <a:ext cx="6419249" cy="888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9EFC62-BA36-4DB6-A4DD-231811071770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E36CFD-8FBA-414C-81F7-39605122F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943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E36CFD-8FBA-414C-81F7-39605122F0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162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912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64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46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2139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5726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6699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84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5274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08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172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4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935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73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25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87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130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6/6/2020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229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6/6/2020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9366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4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4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3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Artificial Intelligence">
            <a:extLst>
              <a:ext uri="{FF2B5EF4-FFF2-40B4-BE49-F238E27FC236}">
                <a16:creationId xmlns:a16="http://schemas.microsoft.com/office/drawing/2014/main" id="{DE888774-9EA7-4F7A-97B1-64640F444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1863" y="2614863"/>
            <a:ext cx="1628274" cy="162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7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EAE60-D8C2-4E22-B1C8-CB88C27EC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586154"/>
          </a:xfrm>
        </p:spPr>
        <p:txBody>
          <a:bodyPr/>
          <a:lstStyle/>
          <a:p>
            <a:r>
              <a:rPr lang="en-US"/>
              <a:t>Qubits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72C178-2233-4D23-82EF-DAA58284D2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>
                    <a:latin typeface="+mj-lt"/>
                  </a:rPr>
                  <a:t>CBITS: </a:t>
                </a:r>
              </a:p>
              <a:p>
                <a:pPr marL="0" indent="0" algn="ctr">
                  <a:buNone/>
                </a:pPr>
                <a:r>
                  <a:rPr lang="en-US" sz="2800">
                    <a:latin typeface="Cambria Math" panose="02040503050406030204" pitchFamily="18" charset="0"/>
                  </a:rPr>
                  <a:t>0, 1</a:t>
                </a:r>
              </a:p>
              <a:p>
                <a:endParaRPr lang="en-US" b="0"/>
              </a:p>
              <a:p>
                <a:endParaRPr lang="en-US" b="0"/>
              </a:p>
              <a:p>
                <a:r>
                  <a:rPr lang="en-US" b="0"/>
                  <a:t>QUBITS:</a:t>
                </a:r>
              </a:p>
              <a:p>
                <a:pPr marL="0" indent="0" algn="ctr">
                  <a:buNone/>
                </a:pPr>
                <a:r>
                  <a:rPr lang="en-US" sz="260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|"/>
                        <m:endChr m:val="⟩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begChr m:val="|"/>
                        <m:endChr m:val="⟩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2600" b="0"/>
              </a:p>
              <a:p>
                <a:pPr marL="0" indent="0" algn="ctr">
                  <a:buNone/>
                </a:pPr>
                <a:endParaRPr lang="en-US" sz="2600" b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d>
                        <m:dPr>
                          <m:begChr m:val="|"/>
                          <m:endChr m:val="⟩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nor/>
                            </m:rPr>
                            <a:rPr lang="en-US" sz="2600" b="0" i="0" smtClean="0">
                              <a:latin typeface="Century Gothic (Body)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600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 b="0"/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72C178-2233-4D23-82EF-DAA58284D2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31" t="-20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6459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2C3BC-2C6E-48AA-AEB5-19C61079B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Quantum Gates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4397F3-702F-4DFB-8B2E-FEDB791EA8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/>
                  <a:t>A gate transforms a qubit from one state to another</a:t>
                </a:r>
              </a:p>
              <a:p>
                <a:endParaRPr lang="en-US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i="1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i="1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</m:oMath>
                </a14:m>
                <a:r>
                  <a:rPr lang="en-US" sz="240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/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4397F3-702F-4DFB-8B2E-FEDB791EA8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8443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2C3BC-2C6E-48AA-AEB5-19C61079B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 Gate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4397F3-702F-4DFB-8B2E-FEDB791EA8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/>
                  <a:t>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/>
                  <a:t> operator</a:t>
                </a:r>
              </a:p>
              <a:p>
                <a:pPr marL="0" indent="0" algn="ctr">
                  <a:buNone/>
                </a:pPr>
                <a:endParaRPr lang="en-US" i="1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𝑁𝑂𝑇</m:t>
                          </m:r>
                        </m:e>
                      </m:acc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i="1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𝑁𝑂𝑇</m:t>
                          </m:r>
                        </m:e>
                      </m:acc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i="1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acc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4397F3-702F-4DFB-8B2E-FEDB791EA8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85" t="-7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6241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2C3BC-2C6E-48AA-AEB5-19C61079B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Hadamard Gate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4397F3-702F-4DFB-8B2E-FEDB791EA8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/>
                  <a:t>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/>
                  <a:t> rotation about the y-axis</a:t>
                </a:r>
              </a:p>
              <a:p>
                <a:endParaRPr lang="en-US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i="1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         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4397F3-702F-4DFB-8B2E-FEDB791EA8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BA91A5B-9A3E-473E-B576-D37CC503503E}"/>
              </a:ext>
            </a:extLst>
          </p:cNvPr>
          <p:cNvCxnSpPr/>
          <p:nvPr/>
        </p:nvCxnSpPr>
        <p:spPr>
          <a:xfrm>
            <a:off x="5557962" y="5208105"/>
            <a:ext cx="4452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F44980-FC55-49AA-B2A9-284BE35F4949}"/>
              </a:ext>
            </a:extLst>
          </p:cNvPr>
          <p:cNvCxnSpPr/>
          <p:nvPr/>
        </p:nvCxnSpPr>
        <p:spPr>
          <a:xfrm>
            <a:off x="5557962" y="4032637"/>
            <a:ext cx="4452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692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F4348-3A28-4F77-A8F3-F01D29AB0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Phase shift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883C60-076C-4B5E-8D85-6C40E86CB1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800"/>
              </a:p>
              <a:p>
                <a:pPr marL="0" indent="0">
                  <a:buNone/>
                </a:pPr>
                <a:endParaRPr lang="en-US" sz="28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80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883C60-076C-4B5E-8D85-6C40E86CB1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1EF3BC6-5176-4989-AF8B-612DB7FA82B5}"/>
              </a:ext>
            </a:extLst>
          </p:cNvPr>
          <p:cNvCxnSpPr/>
          <p:nvPr/>
        </p:nvCxnSpPr>
        <p:spPr>
          <a:xfrm>
            <a:off x="5944925" y="3680477"/>
            <a:ext cx="3021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8D46896-A609-4778-84C2-5F3BECFC9FEC}"/>
              </a:ext>
            </a:extLst>
          </p:cNvPr>
          <p:cNvCxnSpPr/>
          <p:nvPr/>
        </p:nvCxnSpPr>
        <p:spPr>
          <a:xfrm>
            <a:off x="5713640" y="4781314"/>
            <a:ext cx="3021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116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F4348-3A28-4F77-A8F3-F01D29AB0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Two-input gate  - CNOT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883C60-076C-4B5E-8D85-6C40E86CB1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400"/>
              </a:p>
              <a:p>
                <a:pPr marL="0" indent="0">
                  <a:buNone/>
                </a:pPr>
                <a:endParaRPr lang="en-US" sz="24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       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400"/>
              </a:p>
              <a:p>
                <a:pPr marL="0" indent="0">
                  <a:buNone/>
                </a:pPr>
                <a:endParaRPr lang="en-US" sz="24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       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</m:d>
                    </m:oMath>
                  </m:oMathPara>
                </a14:m>
                <a:endParaRPr lang="en-US" sz="2400"/>
              </a:p>
              <a:p>
                <a:pPr marL="0" indent="0">
                  <a:buNone/>
                </a:pPr>
                <a:endParaRPr lang="en-US" sz="24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       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883C60-076C-4B5E-8D85-6C40E86CB1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924" b="-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1EF3BC6-5176-4989-AF8B-612DB7FA82B5}"/>
              </a:ext>
            </a:extLst>
          </p:cNvPr>
          <p:cNvCxnSpPr/>
          <p:nvPr/>
        </p:nvCxnSpPr>
        <p:spPr>
          <a:xfrm>
            <a:off x="5932999" y="3728603"/>
            <a:ext cx="3021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8D46896-A609-4778-84C2-5F3BECFC9FEC}"/>
              </a:ext>
            </a:extLst>
          </p:cNvPr>
          <p:cNvCxnSpPr/>
          <p:nvPr/>
        </p:nvCxnSpPr>
        <p:spPr>
          <a:xfrm>
            <a:off x="5927295" y="4685061"/>
            <a:ext cx="3021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FDDE3A-D398-4638-AC60-67A79215EB26}"/>
              </a:ext>
            </a:extLst>
          </p:cNvPr>
          <p:cNvCxnSpPr/>
          <p:nvPr/>
        </p:nvCxnSpPr>
        <p:spPr>
          <a:xfrm>
            <a:off x="5932999" y="2823779"/>
            <a:ext cx="3021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7B330E-9768-4FDC-9867-1B4A1886C626}"/>
              </a:ext>
            </a:extLst>
          </p:cNvPr>
          <p:cNvCxnSpPr/>
          <p:nvPr/>
        </p:nvCxnSpPr>
        <p:spPr>
          <a:xfrm>
            <a:off x="5932999" y="5632382"/>
            <a:ext cx="3021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6391368-596C-4132-9B35-C54CAA58641E}"/>
              </a:ext>
            </a:extLst>
          </p:cNvPr>
          <p:cNvSpPr/>
          <p:nvPr/>
        </p:nvSpPr>
        <p:spPr>
          <a:xfrm rot="1162646">
            <a:off x="4798273" y="2450502"/>
            <a:ext cx="564543" cy="30215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8EE9304-5AE1-45F3-B15D-801AE6051DC6}"/>
              </a:ext>
            </a:extLst>
          </p:cNvPr>
          <p:cNvSpPr/>
          <p:nvPr/>
        </p:nvSpPr>
        <p:spPr>
          <a:xfrm rot="9295383">
            <a:off x="5723873" y="2416232"/>
            <a:ext cx="564543" cy="30215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9ACD00-8F12-4463-9B9F-1B8D53D1C2B6}"/>
              </a:ext>
            </a:extLst>
          </p:cNvPr>
          <p:cNvSpPr txBox="1"/>
          <p:nvPr/>
        </p:nvSpPr>
        <p:spPr>
          <a:xfrm>
            <a:off x="3377570" y="2250679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Control Bit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51B9F4-0D8E-4E23-B828-8756F757D67A}"/>
              </a:ext>
            </a:extLst>
          </p:cNvPr>
          <p:cNvSpPr txBox="1"/>
          <p:nvPr/>
        </p:nvSpPr>
        <p:spPr>
          <a:xfrm>
            <a:off x="5958018" y="2181682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Target Bit</a:t>
            </a:r>
          </a:p>
        </p:txBody>
      </p:sp>
    </p:spTree>
    <p:extLst>
      <p:ext uri="{BB962C8B-B14F-4D97-AF65-F5344CB8AC3E}">
        <p14:creationId xmlns:p14="http://schemas.microsoft.com/office/powerpoint/2010/main" val="30056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  <p:bldP spid="12" grpId="0" animBg="1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F4348-3A28-4F77-A8F3-F01D29AB0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887" y="780468"/>
            <a:ext cx="9905998" cy="1905000"/>
          </a:xfrm>
        </p:spPr>
        <p:txBody>
          <a:bodyPr/>
          <a:lstStyle/>
          <a:p>
            <a:r>
              <a:rPr lang="en-US"/>
              <a:t>CNOT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8A4A14C-AEA8-474D-B7AC-B2DBC83DAB6F}"/>
              </a:ext>
            </a:extLst>
          </p:cNvPr>
          <p:cNvGrpSpPr/>
          <p:nvPr/>
        </p:nvGrpSpPr>
        <p:grpSpPr>
          <a:xfrm>
            <a:off x="902886" y="2836665"/>
            <a:ext cx="5407479" cy="1221988"/>
            <a:chOff x="4279495" y="727279"/>
            <a:chExt cx="5929768" cy="150673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B52D658-9192-49ED-8B95-08540C1EA204}"/>
                </a:ext>
              </a:extLst>
            </p:cNvPr>
            <p:cNvGrpSpPr/>
            <p:nvPr/>
          </p:nvGrpSpPr>
          <p:grpSpPr>
            <a:xfrm>
              <a:off x="5130858" y="727279"/>
              <a:ext cx="3515837" cy="1506736"/>
              <a:chOff x="5034605" y="1023238"/>
              <a:chExt cx="3515837" cy="1506736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4CA4217-5441-4C6E-B666-18C5DD1EE30C}"/>
                  </a:ext>
                </a:extLst>
              </p:cNvPr>
              <p:cNvSpPr/>
              <p:nvPr/>
            </p:nvSpPr>
            <p:spPr>
              <a:xfrm>
                <a:off x="5708191" y="1023238"/>
                <a:ext cx="2144778" cy="150673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>
                    <a:solidFill>
                      <a:sysClr val="windowText" lastClr="000000"/>
                    </a:solidFill>
                  </a:rPr>
                  <a:t>CNOT</a:t>
                </a: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7DEA0F1-8971-4141-B4CC-A49579D729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4605" y="1402079"/>
                <a:ext cx="351583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12C77823-5CA5-4720-A956-C3972A901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4605" y="2180121"/>
                <a:ext cx="351583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93F62CD-071E-4B63-94EE-DB747F83559F}"/>
                    </a:ext>
                  </a:extLst>
                </p:cNvPr>
                <p:cNvSpPr txBox="1"/>
                <p:nvPr/>
              </p:nvSpPr>
              <p:spPr>
                <a:xfrm>
                  <a:off x="4291438" y="844510"/>
                  <a:ext cx="8394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sz="2800"/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93F62CD-071E-4B63-94EE-DB747F8355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1438" y="844510"/>
                  <a:ext cx="839420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30DF2A3-4159-4754-A2BA-E4EF932CB1B5}"/>
                    </a:ext>
                  </a:extLst>
                </p:cNvPr>
                <p:cNvSpPr txBox="1"/>
                <p:nvPr/>
              </p:nvSpPr>
              <p:spPr>
                <a:xfrm>
                  <a:off x="8776064" y="805190"/>
                  <a:ext cx="8394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sz="280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30DF2A3-4159-4754-A2BA-E4EF932CB1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6064" y="805190"/>
                  <a:ext cx="839420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F166E51-418E-4570-B246-AB39AFF8CC10}"/>
                    </a:ext>
                  </a:extLst>
                </p:cNvPr>
                <p:cNvSpPr txBox="1"/>
                <p:nvPr/>
              </p:nvSpPr>
              <p:spPr>
                <a:xfrm>
                  <a:off x="4279495" y="1592002"/>
                  <a:ext cx="8394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en-US" sz="2800"/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F166E51-418E-4570-B246-AB39AFF8CC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9495" y="1592002"/>
                  <a:ext cx="839420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354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CD55F6E-E5F6-4E8E-BD39-E5D70C0DCF93}"/>
                    </a:ext>
                  </a:extLst>
                </p:cNvPr>
                <p:cNvSpPr txBox="1"/>
                <p:nvPr/>
              </p:nvSpPr>
              <p:spPr>
                <a:xfrm>
                  <a:off x="8684941" y="1599539"/>
                  <a:ext cx="1524322" cy="5692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⊕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en-US" sz="2800"/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CD55F6E-E5F6-4E8E-BD39-E5D70C0DCF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4941" y="1599539"/>
                  <a:ext cx="1524322" cy="569242"/>
                </a:xfrm>
                <a:prstGeom prst="rect">
                  <a:avLst/>
                </a:prstGeom>
                <a:blipFill>
                  <a:blip r:embed="rId5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9" name="Content Placeholder 28" descr="A close up of a logo&#10;&#10;Description automatically generated">
            <a:extLst>
              <a:ext uri="{FF2B5EF4-FFF2-40B4-BE49-F238E27FC236}">
                <a16:creationId xmlns:a16="http://schemas.microsoft.com/office/drawing/2014/main" id="{201B9079-1F47-40E9-8DE4-789DD9FAB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649" y="760193"/>
            <a:ext cx="3956537" cy="1904999"/>
          </a:xfrm>
          <a:noFill/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E411559-CAAD-488C-9D9A-FDFBD2EFA815}"/>
              </a:ext>
            </a:extLst>
          </p:cNvPr>
          <p:cNvSpPr txBox="1"/>
          <p:nvPr/>
        </p:nvSpPr>
        <p:spPr>
          <a:xfrm>
            <a:off x="7691949" y="3078327"/>
            <a:ext cx="321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Exclusive-OR (XOR) Gate</a:t>
            </a:r>
          </a:p>
        </p:txBody>
      </p:sp>
      <p:graphicFrame>
        <p:nvGraphicFramePr>
          <p:cNvPr id="33" name="Table 33">
            <a:extLst>
              <a:ext uri="{FF2B5EF4-FFF2-40B4-BE49-F238E27FC236}">
                <a16:creationId xmlns:a16="http://schemas.microsoft.com/office/drawing/2014/main" id="{89503A62-7FDC-46CE-B608-CA3073856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638110"/>
              </p:ext>
            </p:extLst>
          </p:nvPr>
        </p:nvGraphicFramePr>
        <p:xfrm>
          <a:off x="7997833" y="3923257"/>
          <a:ext cx="2608173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611">
                  <a:extLst>
                    <a:ext uri="{9D8B030D-6E8A-4147-A177-3AD203B41FA5}">
                      <a16:colId xmlns:a16="http://schemas.microsoft.com/office/drawing/2014/main" val="3003917273"/>
                    </a:ext>
                  </a:extLst>
                </a:gridCol>
                <a:gridCol w="561473">
                  <a:extLst>
                    <a:ext uri="{9D8B030D-6E8A-4147-A177-3AD203B41FA5}">
                      <a16:colId xmlns:a16="http://schemas.microsoft.com/office/drawing/2014/main" val="3939552412"/>
                    </a:ext>
                  </a:extLst>
                </a:gridCol>
                <a:gridCol w="1560089">
                  <a:extLst>
                    <a:ext uri="{9D8B030D-6E8A-4147-A177-3AD203B41FA5}">
                      <a16:colId xmlns:a16="http://schemas.microsoft.com/office/drawing/2014/main" val="21590156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0225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458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082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183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19804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BFEB1394-D1F1-4C17-A165-36195DDF2796}"/>
              </a:ext>
            </a:extLst>
          </p:cNvPr>
          <p:cNvSpPr txBox="1"/>
          <p:nvPr/>
        </p:nvSpPr>
        <p:spPr>
          <a:xfrm>
            <a:off x="1783466" y="5035229"/>
            <a:ext cx="321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“ENTANGLER/DETANGLER”</a:t>
            </a:r>
          </a:p>
        </p:txBody>
      </p:sp>
    </p:spTree>
    <p:extLst>
      <p:ext uri="{BB962C8B-B14F-4D97-AF65-F5344CB8AC3E}">
        <p14:creationId xmlns:p14="http://schemas.microsoft.com/office/powerpoint/2010/main" val="123354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F4348-3A28-4F77-A8F3-F01D29AB0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CNOT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883C60-076C-4B5E-8D85-6C40E86CB1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22900" y="609600"/>
                <a:ext cx="5412969" cy="57430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 algn="ctr">
                  <a:buNone/>
                </a:pPr>
                <a:r>
                  <a:rPr lang="en-US"/>
                  <a:t>CNOT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i="1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𝐶𝑁𝑂𝑇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/>
                  <a:t> 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883C60-076C-4B5E-8D85-6C40E86CB1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22900" y="609600"/>
                <a:ext cx="5412969" cy="574307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A8A4A14C-AEA8-474D-B7AC-B2DBC83DAB6F}"/>
              </a:ext>
            </a:extLst>
          </p:cNvPr>
          <p:cNvGrpSpPr/>
          <p:nvPr/>
        </p:nvGrpSpPr>
        <p:grpSpPr>
          <a:xfrm>
            <a:off x="902886" y="2836665"/>
            <a:ext cx="5407479" cy="1221988"/>
            <a:chOff x="4279495" y="727279"/>
            <a:chExt cx="5929768" cy="150673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B52D658-9192-49ED-8B95-08540C1EA204}"/>
                </a:ext>
              </a:extLst>
            </p:cNvPr>
            <p:cNvGrpSpPr/>
            <p:nvPr/>
          </p:nvGrpSpPr>
          <p:grpSpPr>
            <a:xfrm>
              <a:off x="5130858" y="727279"/>
              <a:ext cx="3515837" cy="1506736"/>
              <a:chOff x="5034605" y="1023238"/>
              <a:chExt cx="3515837" cy="1506736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4CA4217-5441-4C6E-B666-18C5DD1EE30C}"/>
                  </a:ext>
                </a:extLst>
              </p:cNvPr>
              <p:cNvSpPr/>
              <p:nvPr/>
            </p:nvSpPr>
            <p:spPr>
              <a:xfrm>
                <a:off x="5708191" y="1023238"/>
                <a:ext cx="2144778" cy="150673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>
                    <a:solidFill>
                      <a:sysClr val="windowText" lastClr="000000"/>
                    </a:solidFill>
                  </a:rPr>
                  <a:t>CNOT</a:t>
                </a: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7DEA0F1-8971-4141-B4CC-A49579D729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4605" y="1402079"/>
                <a:ext cx="351583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12C77823-5CA5-4720-A956-C3972A901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4605" y="2180121"/>
                <a:ext cx="351583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93F62CD-071E-4B63-94EE-DB747F83559F}"/>
                    </a:ext>
                  </a:extLst>
                </p:cNvPr>
                <p:cNvSpPr txBox="1"/>
                <p:nvPr/>
              </p:nvSpPr>
              <p:spPr>
                <a:xfrm>
                  <a:off x="4291438" y="844510"/>
                  <a:ext cx="8394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sz="2800"/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93F62CD-071E-4B63-94EE-DB747F8355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1438" y="844510"/>
                  <a:ext cx="839420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30DF2A3-4159-4754-A2BA-E4EF932CB1B5}"/>
                    </a:ext>
                  </a:extLst>
                </p:cNvPr>
                <p:cNvSpPr txBox="1"/>
                <p:nvPr/>
              </p:nvSpPr>
              <p:spPr>
                <a:xfrm>
                  <a:off x="8776064" y="805190"/>
                  <a:ext cx="8394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sz="280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30DF2A3-4159-4754-A2BA-E4EF932CB1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6064" y="805190"/>
                  <a:ext cx="839420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F166E51-418E-4570-B246-AB39AFF8CC10}"/>
                    </a:ext>
                  </a:extLst>
                </p:cNvPr>
                <p:cNvSpPr txBox="1"/>
                <p:nvPr/>
              </p:nvSpPr>
              <p:spPr>
                <a:xfrm>
                  <a:off x="4279495" y="1592002"/>
                  <a:ext cx="8394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en-US" sz="2800"/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F166E51-418E-4570-B246-AB39AFF8CC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9495" y="1592002"/>
                  <a:ext cx="839420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354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CD55F6E-E5F6-4E8E-BD39-E5D70C0DCF93}"/>
                    </a:ext>
                  </a:extLst>
                </p:cNvPr>
                <p:cNvSpPr txBox="1"/>
                <p:nvPr/>
              </p:nvSpPr>
              <p:spPr>
                <a:xfrm>
                  <a:off x="8684941" y="1599539"/>
                  <a:ext cx="1524322" cy="5692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⊕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en-US" sz="2800"/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CD55F6E-E5F6-4E8E-BD39-E5D70C0DCF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4941" y="1599539"/>
                  <a:ext cx="1524322" cy="569242"/>
                </a:xfrm>
                <a:prstGeom prst="rect">
                  <a:avLst/>
                </a:prstGeom>
                <a:blipFill>
                  <a:blip r:embed="rId6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D1F4DAC-9D1F-4F63-A35F-49ACD3F62C69}"/>
              </a:ext>
            </a:extLst>
          </p:cNvPr>
          <p:cNvSpPr txBox="1"/>
          <p:nvPr/>
        </p:nvSpPr>
        <p:spPr>
          <a:xfrm>
            <a:off x="1783466" y="5035229"/>
            <a:ext cx="321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“ENTANGLER/DETANGLER”</a:t>
            </a:r>
          </a:p>
        </p:txBody>
      </p:sp>
    </p:spTree>
    <p:extLst>
      <p:ext uri="{BB962C8B-B14F-4D97-AF65-F5344CB8AC3E}">
        <p14:creationId xmlns:p14="http://schemas.microsoft.com/office/powerpoint/2010/main" val="424801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F4348-3A28-4F77-A8F3-F01D29AB0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New gate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8A4A14C-AEA8-474D-B7AC-B2DBC83DAB6F}"/>
              </a:ext>
            </a:extLst>
          </p:cNvPr>
          <p:cNvGrpSpPr/>
          <p:nvPr/>
        </p:nvGrpSpPr>
        <p:grpSpPr>
          <a:xfrm>
            <a:off x="3500844" y="2314666"/>
            <a:ext cx="5407479" cy="1221988"/>
            <a:chOff x="4279495" y="727279"/>
            <a:chExt cx="5929768" cy="150673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B52D658-9192-49ED-8B95-08540C1EA204}"/>
                </a:ext>
              </a:extLst>
            </p:cNvPr>
            <p:cNvGrpSpPr/>
            <p:nvPr/>
          </p:nvGrpSpPr>
          <p:grpSpPr>
            <a:xfrm>
              <a:off x="5130858" y="727279"/>
              <a:ext cx="3515837" cy="1506736"/>
              <a:chOff x="5034605" y="1023238"/>
              <a:chExt cx="3515837" cy="1506736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4CA4217-5441-4C6E-B666-18C5DD1EE30C}"/>
                  </a:ext>
                </a:extLst>
              </p:cNvPr>
              <p:cNvSpPr/>
              <p:nvPr/>
            </p:nvSpPr>
            <p:spPr>
              <a:xfrm>
                <a:off x="5708191" y="1023238"/>
                <a:ext cx="2144778" cy="150673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>
                    <a:solidFill>
                      <a:sysClr val="windowText" lastClr="000000"/>
                    </a:solidFill>
                  </a:rPr>
                  <a:t>CNOT</a:t>
                </a: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7DEA0F1-8971-4141-B4CC-A49579D729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4605" y="1402079"/>
                <a:ext cx="351583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12C77823-5CA5-4720-A956-C3972A901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4605" y="2180121"/>
                <a:ext cx="351583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93F62CD-071E-4B63-94EE-DB747F83559F}"/>
                    </a:ext>
                  </a:extLst>
                </p:cNvPr>
                <p:cNvSpPr txBox="1"/>
                <p:nvPr/>
              </p:nvSpPr>
              <p:spPr>
                <a:xfrm>
                  <a:off x="4291438" y="844510"/>
                  <a:ext cx="8394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sz="2800"/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93F62CD-071E-4B63-94EE-DB747F8355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1438" y="844510"/>
                  <a:ext cx="839420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80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30DF2A3-4159-4754-A2BA-E4EF932CB1B5}"/>
                    </a:ext>
                  </a:extLst>
                </p:cNvPr>
                <p:cNvSpPr txBox="1"/>
                <p:nvPr/>
              </p:nvSpPr>
              <p:spPr>
                <a:xfrm>
                  <a:off x="8776064" y="805190"/>
                  <a:ext cx="8394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sz="280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30DF2A3-4159-4754-A2BA-E4EF932CB1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6064" y="805190"/>
                  <a:ext cx="839420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F166E51-418E-4570-B246-AB39AFF8CC10}"/>
                    </a:ext>
                  </a:extLst>
                </p:cNvPr>
                <p:cNvSpPr txBox="1"/>
                <p:nvPr/>
              </p:nvSpPr>
              <p:spPr>
                <a:xfrm>
                  <a:off x="4279495" y="1592002"/>
                  <a:ext cx="8394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en-US" sz="2800"/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F166E51-418E-4570-B246-AB39AFF8CC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9495" y="1592002"/>
                  <a:ext cx="839420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360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CD55F6E-E5F6-4E8E-BD39-E5D70C0DCF93}"/>
                    </a:ext>
                  </a:extLst>
                </p:cNvPr>
                <p:cNvSpPr txBox="1"/>
                <p:nvPr/>
              </p:nvSpPr>
              <p:spPr>
                <a:xfrm>
                  <a:off x="8684941" y="1599539"/>
                  <a:ext cx="1524322" cy="5692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⊕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en-US" sz="2800"/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CD55F6E-E5F6-4E8E-BD39-E5D70C0DCF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4941" y="1599539"/>
                  <a:ext cx="1524322" cy="569242"/>
                </a:xfrm>
                <a:prstGeom prst="rect">
                  <a:avLst/>
                </a:prstGeom>
                <a:blipFill>
                  <a:blip r:embed="rId5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C53BE8A-9B35-4D04-9D2F-B795D1D81677}"/>
              </a:ext>
            </a:extLst>
          </p:cNvPr>
          <p:cNvGrpSpPr/>
          <p:nvPr/>
        </p:nvGrpSpPr>
        <p:grpSpPr>
          <a:xfrm>
            <a:off x="3500844" y="4343401"/>
            <a:ext cx="5640823" cy="1221988"/>
            <a:chOff x="4279495" y="727279"/>
            <a:chExt cx="6185650" cy="150673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BC51CA8-4B92-415C-B66F-5B99F8C2864B}"/>
                </a:ext>
              </a:extLst>
            </p:cNvPr>
            <p:cNvGrpSpPr/>
            <p:nvPr/>
          </p:nvGrpSpPr>
          <p:grpSpPr>
            <a:xfrm>
              <a:off x="5130859" y="727279"/>
              <a:ext cx="3515837" cy="1506736"/>
              <a:chOff x="5034606" y="1023238"/>
              <a:chExt cx="3515837" cy="1506736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E6ADF5D-39CA-4392-8300-A2D2A4E4AD4A}"/>
                  </a:ext>
                </a:extLst>
              </p:cNvPr>
              <p:cNvSpPr/>
              <p:nvPr/>
            </p:nvSpPr>
            <p:spPr>
              <a:xfrm>
                <a:off x="5708191" y="1023238"/>
                <a:ext cx="2144778" cy="150673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>
                    <a:solidFill>
                      <a:sysClr val="windowText" lastClr="000000"/>
                    </a:solidFill>
                  </a:rPr>
                  <a:t>f-CNOT</a:t>
                </a: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867A64EB-CCF3-47ED-91BC-88F6E55FDC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4606" y="1402078"/>
                <a:ext cx="351583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BA47C11-D066-486B-8046-50162BED57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4606" y="2180121"/>
                <a:ext cx="351583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57BCB7C-84E6-482E-8F1A-76803957664A}"/>
                    </a:ext>
                  </a:extLst>
                </p:cNvPr>
                <p:cNvSpPr txBox="1"/>
                <p:nvPr/>
              </p:nvSpPr>
              <p:spPr>
                <a:xfrm>
                  <a:off x="4291438" y="844510"/>
                  <a:ext cx="8394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sz="2800"/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57BCB7C-84E6-482E-8F1A-7680395766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1438" y="844510"/>
                  <a:ext cx="839420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80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DD27480-23B9-45FC-9A57-5CAB105C9E54}"/>
                    </a:ext>
                  </a:extLst>
                </p:cNvPr>
                <p:cNvSpPr txBox="1"/>
                <p:nvPr/>
              </p:nvSpPr>
              <p:spPr>
                <a:xfrm>
                  <a:off x="8776064" y="805190"/>
                  <a:ext cx="8394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sz="2800"/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DD27480-23B9-45FC-9A57-5CAB105C9E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6064" y="805190"/>
                  <a:ext cx="839420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E59A804-220F-40D1-BE1C-735547DA34C1}"/>
                    </a:ext>
                  </a:extLst>
                </p:cNvPr>
                <p:cNvSpPr txBox="1"/>
                <p:nvPr/>
              </p:nvSpPr>
              <p:spPr>
                <a:xfrm>
                  <a:off x="4279495" y="1592002"/>
                  <a:ext cx="8394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en-US" sz="2800"/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E59A804-220F-40D1-BE1C-735547DA34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9495" y="1592002"/>
                  <a:ext cx="839420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360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1E21322-8836-4383-8B50-50ADEFE14A44}"/>
                    </a:ext>
                  </a:extLst>
                </p:cNvPr>
                <p:cNvSpPr txBox="1"/>
                <p:nvPr/>
              </p:nvSpPr>
              <p:spPr>
                <a:xfrm>
                  <a:off x="8658640" y="1599540"/>
                  <a:ext cx="1806505" cy="5692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)⊕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en-US" sz="2800"/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1E21322-8836-4383-8B50-50ADEFE14A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8640" y="1599540"/>
                  <a:ext cx="1806505" cy="569242"/>
                </a:xfrm>
                <a:prstGeom prst="rect">
                  <a:avLst/>
                </a:prstGeom>
                <a:blipFill>
                  <a:blip r:embed="rId9"/>
                  <a:stretch>
                    <a:fillRect b="-18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9374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2D0F622-7FAC-4A34-A1F8-D9CFD25D89B0}"/>
              </a:ext>
            </a:extLst>
          </p:cNvPr>
          <p:cNvGrpSpPr/>
          <p:nvPr/>
        </p:nvGrpSpPr>
        <p:grpSpPr>
          <a:xfrm>
            <a:off x="1887845" y="668364"/>
            <a:ext cx="8897574" cy="1221988"/>
            <a:chOff x="1987737" y="973164"/>
            <a:chExt cx="8897574" cy="122198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C53BE8A-9B35-4D04-9D2F-B795D1D81677}"/>
                </a:ext>
              </a:extLst>
            </p:cNvPr>
            <p:cNvGrpSpPr/>
            <p:nvPr/>
          </p:nvGrpSpPr>
          <p:grpSpPr>
            <a:xfrm>
              <a:off x="1987737" y="973164"/>
              <a:ext cx="8897574" cy="1221988"/>
              <a:chOff x="2514692" y="727279"/>
              <a:chExt cx="9756958" cy="1506736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9BC51CA8-4B92-415C-B66F-5B99F8C2864B}"/>
                  </a:ext>
                </a:extLst>
              </p:cNvPr>
              <p:cNvGrpSpPr/>
              <p:nvPr/>
            </p:nvGrpSpPr>
            <p:grpSpPr>
              <a:xfrm>
                <a:off x="3230985" y="727279"/>
                <a:ext cx="7218777" cy="1506736"/>
                <a:chOff x="3134732" y="1023238"/>
                <a:chExt cx="7218777" cy="1506736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E6ADF5D-39CA-4392-8300-A2D2A4E4AD4A}"/>
                    </a:ext>
                  </a:extLst>
                </p:cNvPr>
                <p:cNvSpPr/>
                <p:nvPr/>
              </p:nvSpPr>
              <p:spPr>
                <a:xfrm>
                  <a:off x="5708191" y="1023238"/>
                  <a:ext cx="2144778" cy="150673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>
                      <a:solidFill>
                        <a:sysClr val="windowText" lastClr="000000"/>
                      </a:solidFill>
                    </a:rPr>
                    <a:t>f-CNOT</a:t>
                  </a:r>
                </a:p>
              </p:txBody>
            </p: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867A64EB-CCF3-47ED-91BC-88F6E55FD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34732" y="1402079"/>
                  <a:ext cx="7218777" cy="1923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157BCB7C-84E6-482E-8F1A-76803957664A}"/>
                      </a:ext>
                    </a:extLst>
                  </p:cNvPr>
                  <p:cNvSpPr txBox="1"/>
                  <p:nvPr/>
                </p:nvSpPr>
                <p:spPr>
                  <a:xfrm>
                    <a:off x="2514692" y="805190"/>
                    <a:ext cx="83942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oMath>
                      </m:oMathPara>
                    </a14:m>
                    <a:endParaRPr lang="en-US" sz="2800"/>
                  </a:p>
                </p:txBody>
              </p:sp>
            </mc:Choice>
            <mc:Fallback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157BCB7C-84E6-482E-8F1A-7680395766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14692" y="805190"/>
                    <a:ext cx="839420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98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DDD27480-23B9-45FC-9A57-5CAB105C9E54}"/>
                      </a:ext>
                    </a:extLst>
                  </p:cNvPr>
                  <p:cNvSpPr txBox="1"/>
                  <p:nvPr/>
                </p:nvSpPr>
                <p:spPr>
                  <a:xfrm>
                    <a:off x="10465145" y="805190"/>
                    <a:ext cx="83942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oMath>
                      </m:oMathPara>
                    </a14:m>
                    <a:endParaRPr lang="en-US" sz="2800"/>
                  </a:p>
                </p:txBody>
              </p:sp>
            </mc:Choice>
            <mc:Fallback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DDD27480-23B9-45FC-9A57-5CAB105C9E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65145" y="805190"/>
                    <a:ext cx="839420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98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6E59A804-220F-40D1-BE1C-735547DA34C1}"/>
                      </a:ext>
                    </a:extLst>
                  </p:cNvPr>
                  <p:cNvSpPr txBox="1"/>
                  <p:nvPr/>
                </p:nvSpPr>
                <p:spPr>
                  <a:xfrm>
                    <a:off x="2514692" y="1599540"/>
                    <a:ext cx="83942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oMath>
                      </m:oMathPara>
                    </a14:m>
                    <a:endParaRPr lang="en-US" sz="2800"/>
                  </a:p>
                </p:txBody>
              </p:sp>
            </mc:Choice>
            <mc:Fallback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6E59A804-220F-40D1-BE1C-735547DA34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14692" y="1599540"/>
                    <a:ext cx="839420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3606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C1E21322-8836-4383-8B50-50ADEFE14A44}"/>
                      </a:ext>
                    </a:extLst>
                  </p:cNvPr>
                  <p:cNvSpPr txBox="1"/>
                  <p:nvPr/>
                </p:nvSpPr>
                <p:spPr>
                  <a:xfrm>
                    <a:off x="10465145" y="1599540"/>
                    <a:ext cx="1806505" cy="5692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)⊕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oMath>
                      </m:oMathPara>
                    </a14:m>
                    <a:endParaRPr lang="en-US" sz="2800"/>
                  </a:p>
                </p:txBody>
              </p:sp>
            </mc:Choice>
            <mc:Fallback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C1E21322-8836-4383-8B50-50ADEFE14A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65145" y="1599540"/>
                    <a:ext cx="1806505" cy="56924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8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57CB82-3CD7-45EE-AED6-04E7DCA705E3}"/>
                </a:ext>
              </a:extLst>
            </p:cNvPr>
            <p:cNvSpPr/>
            <p:nvPr/>
          </p:nvSpPr>
          <p:spPr>
            <a:xfrm>
              <a:off x="3504891" y="1067498"/>
              <a:ext cx="614256" cy="45701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H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DDCC8B7-DA35-4C7C-9FFF-DFA450A3A291}"/>
                </a:ext>
              </a:extLst>
            </p:cNvPr>
            <p:cNvSpPr/>
            <p:nvPr/>
          </p:nvSpPr>
          <p:spPr>
            <a:xfrm>
              <a:off x="7776618" y="1051901"/>
              <a:ext cx="614256" cy="45701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H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66DE820-C566-4D3C-8FB6-1C3D8FCD2B15}"/>
                </a:ext>
              </a:extLst>
            </p:cNvPr>
            <p:cNvCxnSpPr>
              <a:cxnSpLocks/>
            </p:cNvCxnSpPr>
            <p:nvPr/>
          </p:nvCxnSpPr>
          <p:spPr>
            <a:xfrm>
              <a:off x="2654967" y="1911933"/>
              <a:ext cx="6582954" cy="155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B49934F-9DC9-47A7-8DBE-BA3DB35C0DD9}"/>
                </a:ext>
              </a:extLst>
            </p:cNvPr>
            <p:cNvSpPr/>
            <p:nvPr/>
          </p:nvSpPr>
          <p:spPr>
            <a:xfrm>
              <a:off x="3499445" y="1680581"/>
              <a:ext cx="614256" cy="45701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H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7C67C41-7414-4D86-8B9B-53A288AA28DF}"/>
                </a:ext>
              </a:extLst>
            </p:cNvPr>
            <p:cNvSpPr/>
            <p:nvPr/>
          </p:nvSpPr>
          <p:spPr>
            <a:xfrm>
              <a:off x="7776618" y="1735716"/>
              <a:ext cx="614256" cy="45701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I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242866E6-A8F6-4795-914C-379FEB6434F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45530" y="3019174"/>
                <a:ext cx="2684630" cy="562977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242866E6-A8F6-4795-914C-379FEB643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45530" y="3019174"/>
                <a:ext cx="2684630" cy="562977"/>
              </a:xfr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ontent Placeholder 38">
                <a:extLst>
                  <a:ext uri="{FF2B5EF4-FFF2-40B4-BE49-F238E27FC236}">
                    <a16:creationId xmlns:a16="http://schemas.microsoft.com/office/drawing/2014/main" id="{E7297343-C1B1-4727-A05C-5B7E350CBFBE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4215600" y="2905745"/>
                <a:ext cx="6067389" cy="2547937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240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 −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9" name="Content Placeholder 38">
                <a:extLst>
                  <a:ext uri="{FF2B5EF4-FFF2-40B4-BE49-F238E27FC236}">
                    <a16:creationId xmlns:a16="http://schemas.microsoft.com/office/drawing/2014/main" id="{E7297343-C1B1-4727-A05C-5B7E350CBF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4215600" y="2905745"/>
                <a:ext cx="6067389" cy="2547937"/>
              </a:xfrm>
              <a:blipFill>
                <a:blip r:embed="rId7"/>
                <a:stretch>
                  <a:fillRect t="-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CC959A98-94F3-4478-8F98-86C9DBF8722B}"/>
              </a:ext>
            </a:extLst>
          </p:cNvPr>
          <p:cNvGrpSpPr/>
          <p:nvPr/>
        </p:nvGrpSpPr>
        <p:grpSpPr>
          <a:xfrm>
            <a:off x="2555075" y="453360"/>
            <a:ext cx="675074" cy="2303623"/>
            <a:chOff x="2555075" y="453360"/>
            <a:chExt cx="675074" cy="2303623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B86CF7D-0A26-4432-906C-3AD6FA25A251}"/>
                </a:ext>
              </a:extLst>
            </p:cNvPr>
            <p:cNvCxnSpPr>
              <a:cxnSpLocks/>
            </p:cNvCxnSpPr>
            <p:nvPr/>
          </p:nvCxnSpPr>
          <p:spPr>
            <a:xfrm>
              <a:off x="2910003" y="453360"/>
              <a:ext cx="0" cy="1844842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B0BD4B0-888C-4C50-8BEB-A8F3B18560D3}"/>
                </a:ext>
              </a:extLst>
            </p:cNvPr>
            <p:cNvSpPr txBox="1"/>
            <p:nvPr/>
          </p:nvSpPr>
          <p:spPr>
            <a:xfrm>
              <a:off x="2555075" y="2387651"/>
              <a:ext cx="675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F8A3B0A-C2F2-4C13-932E-A097048541CF}"/>
              </a:ext>
            </a:extLst>
          </p:cNvPr>
          <p:cNvGrpSpPr/>
          <p:nvPr/>
        </p:nvGrpSpPr>
        <p:grpSpPr>
          <a:xfrm>
            <a:off x="4133098" y="453360"/>
            <a:ext cx="675074" cy="2346006"/>
            <a:chOff x="4133098" y="453360"/>
            <a:chExt cx="675074" cy="2346006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21728A-1CDB-47AB-B0BA-967661CB9A37}"/>
                </a:ext>
              </a:extLst>
            </p:cNvPr>
            <p:cNvCxnSpPr>
              <a:cxnSpLocks/>
            </p:cNvCxnSpPr>
            <p:nvPr/>
          </p:nvCxnSpPr>
          <p:spPr>
            <a:xfrm>
              <a:off x="4470635" y="453360"/>
              <a:ext cx="0" cy="1844842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9337A63-1CBA-4DD0-AABD-93EA6BC73B27}"/>
                </a:ext>
              </a:extLst>
            </p:cNvPr>
            <p:cNvSpPr txBox="1"/>
            <p:nvPr/>
          </p:nvSpPr>
          <p:spPr>
            <a:xfrm>
              <a:off x="4133098" y="2430034"/>
              <a:ext cx="675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691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3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5199" y="965199"/>
            <a:ext cx="6247723" cy="4927604"/>
          </a:xfrm>
        </p:spPr>
        <p:txBody>
          <a:bodyPr anchor="t">
            <a:normAutofit/>
          </a:bodyPr>
          <a:lstStyle/>
          <a:p>
            <a:pPr algn="l"/>
            <a:r>
              <a:rPr lang="en-US" sz="8000">
                <a:cs typeface="Calibri Light"/>
              </a:rPr>
              <a:t>Deutsch Jozsa Algorithm</a:t>
            </a:r>
            <a:endParaRPr lang="en-US" sz="80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56387" y="965199"/>
            <a:ext cx="3370409" cy="4927603"/>
          </a:xfrm>
        </p:spPr>
        <p:txBody>
          <a:bodyPr anchor="b">
            <a:normAutofit/>
          </a:bodyPr>
          <a:lstStyle/>
          <a:p>
            <a:pPr algn="r"/>
            <a:r>
              <a:rPr lang="en-US" sz="28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Basel Abdul Majid, </a:t>
            </a:r>
          </a:p>
          <a:p>
            <a:pPr algn="r"/>
            <a:r>
              <a:rPr lang="en-US" sz="28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Javaria</a:t>
            </a:r>
            <a:r>
              <a:rPr lang="en-US" sz="28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Ghafoor,</a:t>
            </a:r>
          </a:p>
          <a:p>
            <a:pPr algn="r"/>
            <a:r>
              <a:rPr lang="en-US" sz="28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Alizah Gul Memon.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50"/>
    </mc:Choice>
    <mc:Fallback>
      <p:transition spd="slow" advTm="1615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2D0F622-7FAC-4A34-A1F8-D9CFD25D89B0}"/>
              </a:ext>
            </a:extLst>
          </p:cNvPr>
          <p:cNvGrpSpPr/>
          <p:nvPr/>
        </p:nvGrpSpPr>
        <p:grpSpPr>
          <a:xfrm>
            <a:off x="1887845" y="668364"/>
            <a:ext cx="8897574" cy="1221988"/>
            <a:chOff x="1987737" y="973164"/>
            <a:chExt cx="8897574" cy="122198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C53BE8A-9B35-4D04-9D2F-B795D1D81677}"/>
                </a:ext>
              </a:extLst>
            </p:cNvPr>
            <p:cNvGrpSpPr/>
            <p:nvPr/>
          </p:nvGrpSpPr>
          <p:grpSpPr>
            <a:xfrm>
              <a:off x="1987737" y="973164"/>
              <a:ext cx="8897574" cy="1221988"/>
              <a:chOff x="2514692" y="727279"/>
              <a:chExt cx="9756958" cy="1506736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9BC51CA8-4B92-415C-B66F-5B99F8C2864B}"/>
                  </a:ext>
                </a:extLst>
              </p:cNvPr>
              <p:cNvGrpSpPr/>
              <p:nvPr/>
            </p:nvGrpSpPr>
            <p:grpSpPr>
              <a:xfrm>
                <a:off x="3230985" y="727279"/>
                <a:ext cx="7218777" cy="1506736"/>
                <a:chOff x="3134732" y="1023238"/>
                <a:chExt cx="7218777" cy="1506736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E6ADF5D-39CA-4392-8300-A2D2A4E4AD4A}"/>
                    </a:ext>
                  </a:extLst>
                </p:cNvPr>
                <p:cNvSpPr/>
                <p:nvPr/>
              </p:nvSpPr>
              <p:spPr>
                <a:xfrm>
                  <a:off x="5708191" y="1023238"/>
                  <a:ext cx="2144778" cy="150673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>
                      <a:solidFill>
                        <a:sysClr val="windowText" lastClr="000000"/>
                      </a:solidFill>
                    </a:rPr>
                    <a:t>f-CNOT</a:t>
                  </a:r>
                </a:p>
              </p:txBody>
            </p: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867A64EB-CCF3-47ED-91BC-88F6E55FD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34732" y="1402079"/>
                  <a:ext cx="7218777" cy="1923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157BCB7C-84E6-482E-8F1A-76803957664A}"/>
                      </a:ext>
                    </a:extLst>
                  </p:cNvPr>
                  <p:cNvSpPr txBox="1"/>
                  <p:nvPr/>
                </p:nvSpPr>
                <p:spPr>
                  <a:xfrm>
                    <a:off x="2514692" y="805190"/>
                    <a:ext cx="83942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oMath>
                      </m:oMathPara>
                    </a14:m>
                    <a:endParaRPr lang="en-US" sz="2800"/>
                  </a:p>
                </p:txBody>
              </p:sp>
            </mc:Choice>
            <mc:Fallback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157BCB7C-84E6-482E-8F1A-7680395766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14692" y="805190"/>
                    <a:ext cx="839420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98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DDD27480-23B9-45FC-9A57-5CAB105C9E54}"/>
                      </a:ext>
                    </a:extLst>
                  </p:cNvPr>
                  <p:cNvSpPr txBox="1"/>
                  <p:nvPr/>
                </p:nvSpPr>
                <p:spPr>
                  <a:xfrm>
                    <a:off x="10465145" y="805190"/>
                    <a:ext cx="83942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oMath>
                      </m:oMathPara>
                    </a14:m>
                    <a:endParaRPr lang="en-US" sz="2800"/>
                  </a:p>
                </p:txBody>
              </p:sp>
            </mc:Choice>
            <mc:Fallback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DDD27480-23B9-45FC-9A57-5CAB105C9E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65145" y="805190"/>
                    <a:ext cx="839420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98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6E59A804-220F-40D1-BE1C-735547DA34C1}"/>
                      </a:ext>
                    </a:extLst>
                  </p:cNvPr>
                  <p:cNvSpPr txBox="1"/>
                  <p:nvPr/>
                </p:nvSpPr>
                <p:spPr>
                  <a:xfrm>
                    <a:off x="2514692" y="1599540"/>
                    <a:ext cx="83942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oMath>
                      </m:oMathPara>
                    </a14:m>
                    <a:endParaRPr lang="en-US" sz="2800"/>
                  </a:p>
                </p:txBody>
              </p:sp>
            </mc:Choice>
            <mc:Fallback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6E59A804-220F-40D1-BE1C-735547DA34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14692" y="1599540"/>
                    <a:ext cx="839420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3606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C1E21322-8836-4383-8B50-50ADEFE14A44}"/>
                      </a:ext>
                    </a:extLst>
                  </p:cNvPr>
                  <p:cNvSpPr txBox="1"/>
                  <p:nvPr/>
                </p:nvSpPr>
                <p:spPr>
                  <a:xfrm>
                    <a:off x="10465145" y="1599540"/>
                    <a:ext cx="1806505" cy="5692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)⊕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oMath>
                      </m:oMathPara>
                    </a14:m>
                    <a:endParaRPr lang="en-US" sz="2800"/>
                  </a:p>
                </p:txBody>
              </p:sp>
            </mc:Choice>
            <mc:Fallback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C1E21322-8836-4383-8B50-50ADEFE14A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65145" y="1599540"/>
                    <a:ext cx="1806505" cy="56924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8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57CB82-3CD7-45EE-AED6-04E7DCA705E3}"/>
                </a:ext>
              </a:extLst>
            </p:cNvPr>
            <p:cNvSpPr/>
            <p:nvPr/>
          </p:nvSpPr>
          <p:spPr>
            <a:xfrm>
              <a:off x="3504891" y="1067498"/>
              <a:ext cx="614256" cy="45701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H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DDCC8B7-DA35-4C7C-9FFF-DFA450A3A291}"/>
                </a:ext>
              </a:extLst>
            </p:cNvPr>
            <p:cNvSpPr/>
            <p:nvPr/>
          </p:nvSpPr>
          <p:spPr>
            <a:xfrm>
              <a:off x="7776618" y="1051901"/>
              <a:ext cx="614256" cy="45701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H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66DE820-C566-4D3C-8FB6-1C3D8FCD2B15}"/>
                </a:ext>
              </a:extLst>
            </p:cNvPr>
            <p:cNvCxnSpPr>
              <a:cxnSpLocks/>
            </p:cNvCxnSpPr>
            <p:nvPr/>
          </p:nvCxnSpPr>
          <p:spPr>
            <a:xfrm>
              <a:off x="2654967" y="1911933"/>
              <a:ext cx="6582954" cy="155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B49934F-9DC9-47A7-8DBE-BA3DB35C0DD9}"/>
                </a:ext>
              </a:extLst>
            </p:cNvPr>
            <p:cNvSpPr/>
            <p:nvPr/>
          </p:nvSpPr>
          <p:spPr>
            <a:xfrm>
              <a:off x="3499445" y="1680581"/>
              <a:ext cx="614256" cy="45701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H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7C67C41-7414-4D86-8B9B-53A288AA28DF}"/>
                </a:ext>
              </a:extLst>
            </p:cNvPr>
            <p:cNvSpPr/>
            <p:nvPr/>
          </p:nvSpPr>
          <p:spPr>
            <a:xfrm>
              <a:off x="7776618" y="1735716"/>
              <a:ext cx="614256" cy="45701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I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ontent Placeholder 38">
                <a:extLst>
                  <a:ext uri="{FF2B5EF4-FFF2-40B4-BE49-F238E27FC236}">
                    <a16:creationId xmlns:a16="http://schemas.microsoft.com/office/drawing/2014/main" id="{E7297343-C1B1-4727-A05C-5B7E350CBFBE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2148436" y="3439247"/>
                <a:ext cx="7813288" cy="254793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−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b="0" i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b="0" i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 −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acc>
                                <m:accPr>
                                  <m:chr m:val="̃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acc>
                                <m:accPr>
                                  <m:chr m:val="̃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/>
              </a:p>
              <a:p>
                <a:pPr marL="0" indent="0">
                  <a:buNone/>
                </a:pPr>
                <a:endParaRPr lang="en-US" sz="2400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>
          <p:sp>
            <p:nvSpPr>
              <p:cNvPr id="39" name="Content Placeholder 38">
                <a:extLst>
                  <a:ext uri="{FF2B5EF4-FFF2-40B4-BE49-F238E27FC236}">
                    <a16:creationId xmlns:a16="http://schemas.microsoft.com/office/drawing/2014/main" id="{E7297343-C1B1-4727-A05C-5B7E350CBF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2148436" y="3439247"/>
                <a:ext cx="7813288" cy="2547937"/>
              </a:xfr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CC959A98-94F3-4478-8F98-86C9DBF8722B}"/>
              </a:ext>
            </a:extLst>
          </p:cNvPr>
          <p:cNvGrpSpPr/>
          <p:nvPr/>
        </p:nvGrpSpPr>
        <p:grpSpPr>
          <a:xfrm>
            <a:off x="2555075" y="453360"/>
            <a:ext cx="675074" cy="2303623"/>
            <a:chOff x="2555075" y="453360"/>
            <a:chExt cx="675074" cy="2303623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B86CF7D-0A26-4432-906C-3AD6FA25A251}"/>
                </a:ext>
              </a:extLst>
            </p:cNvPr>
            <p:cNvCxnSpPr>
              <a:cxnSpLocks/>
            </p:cNvCxnSpPr>
            <p:nvPr/>
          </p:nvCxnSpPr>
          <p:spPr>
            <a:xfrm>
              <a:off x="2910003" y="453360"/>
              <a:ext cx="0" cy="1844842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B0BD4B0-888C-4C50-8BEB-A8F3B18560D3}"/>
                </a:ext>
              </a:extLst>
            </p:cNvPr>
            <p:cNvSpPr txBox="1"/>
            <p:nvPr/>
          </p:nvSpPr>
          <p:spPr>
            <a:xfrm>
              <a:off x="2555075" y="2387651"/>
              <a:ext cx="675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F8A3B0A-C2F2-4C13-932E-A097048541CF}"/>
              </a:ext>
            </a:extLst>
          </p:cNvPr>
          <p:cNvGrpSpPr/>
          <p:nvPr/>
        </p:nvGrpSpPr>
        <p:grpSpPr>
          <a:xfrm>
            <a:off x="4133098" y="453360"/>
            <a:ext cx="675074" cy="2346006"/>
            <a:chOff x="4133098" y="453360"/>
            <a:chExt cx="675074" cy="2346006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21728A-1CDB-47AB-B0BA-967661CB9A37}"/>
                </a:ext>
              </a:extLst>
            </p:cNvPr>
            <p:cNvCxnSpPr>
              <a:cxnSpLocks/>
            </p:cNvCxnSpPr>
            <p:nvPr/>
          </p:nvCxnSpPr>
          <p:spPr>
            <a:xfrm>
              <a:off x="4470635" y="453360"/>
              <a:ext cx="0" cy="1844842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9337A63-1CBA-4DD0-AABD-93EA6BC73B27}"/>
                </a:ext>
              </a:extLst>
            </p:cNvPr>
            <p:cNvSpPr txBox="1"/>
            <p:nvPr/>
          </p:nvSpPr>
          <p:spPr>
            <a:xfrm>
              <a:off x="4133098" y="2430034"/>
              <a:ext cx="675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B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AE5227E-F0CA-460B-9309-9C95F608C29D}"/>
              </a:ext>
            </a:extLst>
          </p:cNvPr>
          <p:cNvGrpSpPr/>
          <p:nvPr/>
        </p:nvGrpSpPr>
        <p:grpSpPr>
          <a:xfrm>
            <a:off x="6904123" y="495743"/>
            <a:ext cx="675074" cy="2303623"/>
            <a:chOff x="2555075" y="453360"/>
            <a:chExt cx="675074" cy="2303623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6E920F9-3159-46B4-9A64-9BFF04851880}"/>
                </a:ext>
              </a:extLst>
            </p:cNvPr>
            <p:cNvCxnSpPr>
              <a:cxnSpLocks/>
            </p:cNvCxnSpPr>
            <p:nvPr/>
          </p:nvCxnSpPr>
          <p:spPr>
            <a:xfrm>
              <a:off x="2910003" y="453360"/>
              <a:ext cx="0" cy="1844842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DE8A31D-4D9E-48B6-B54C-C251F22F686D}"/>
                </a:ext>
              </a:extLst>
            </p:cNvPr>
            <p:cNvSpPr txBox="1"/>
            <p:nvPr/>
          </p:nvSpPr>
          <p:spPr>
            <a:xfrm>
              <a:off x="2555075" y="2387651"/>
              <a:ext cx="675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C</a:t>
              </a:r>
            </a:p>
          </p:txBody>
        </p:sp>
      </p:grp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1D522BB8-59FE-47AB-8E6C-965D8380FB9B}"/>
              </a:ext>
            </a:extLst>
          </p:cNvPr>
          <p:cNvCxnSpPr>
            <a:cxnSpLocks/>
          </p:cNvCxnSpPr>
          <p:nvPr/>
        </p:nvCxnSpPr>
        <p:spPr>
          <a:xfrm>
            <a:off x="7812499" y="2540102"/>
            <a:ext cx="2600700" cy="2530266"/>
          </a:xfrm>
          <a:prstGeom prst="bentConnector3">
            <a:avLst>
              <a:gd name="adj1" fmla="val 14067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AB04F001-D567-417C-B607-527911CA7230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10003" y="2846431"/>
            <a:ext cx="1223096" cy="1058220"/>
          </a:xfrm>
          <a:prstGeom prst="bentConnector3">
            <a:avLst>
              <a:gd name="adj1" fmla="val 21919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94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ontent Placeholder 38">
                <a:extLst>
                  <a:ext uri="{FF2B5EF4-FFF2-40B4-BE49-F238E27FC236}">
                    <a16:creationId xmlns:a16="http://schemas.microsoft.com/office/drawing/2014/main" id="{E7297343-C1B1-4727-A05C-5B7E350CBFBE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2148436" y="1283369"/>
                <a:ext cx="7813288" cy="47038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2400" b="0" i="0"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(0)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40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2400"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 (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(0)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>
          <p:sp>
            <p:nvSpPr>
              <p:cNvPr id="39" name="Content Placeholder 38">
                <a:extLst>
                  <a:ext uri="{FF2B5EF4-FFF2-40B4-BE49-F238E27FC236}">
                    <a16:creationId xmlns:a16="http://schemas.microsoft.com/office/drawing/2014/main" id="{E7297343-C1B1-4727-A05C-5B7E350CBF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2148436" y="1283369"/>
                <a:ext cx="7813288" cy="470381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575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ontent Placeholder 38">
                <a:extLst>
                  <a:ext uri="{FF2B5EF4-FFF2-40B4-BE49-F238E27FC236}">
                    <a16:creationId xmlns:a16="http://schemas.microsoft.com/office/drawing/2014/main" id="{E7297343-C1B1-4727-A05C-5B7E350CBFBE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1892365" y="2995112"/>
                <a:ext cx="8407269" cy="3292473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sz="240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2400"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(0)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(0)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240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40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2400"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(0)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(0)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2400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>
          <p:sp>
            <p:nvSpPr>
              <p:cNvPr id="39" name="Content Placeholder 38">
                <a:extLst>
                  <a:ext uri="{FF2B5EF4-FFF2-40B4-BE49-F238E27FC236}">
                    <a16:creationId xmlns:a16="http://schemas.microsoft.com/office/drawing/2014/main" id="{E7297343-C1B1-4727-A05C-5B7E350CBF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1892365" y="2995112"/>
                <a:ext cx="8407269" cy="329247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01C2AA4E-E26A-4281-A7FD-C127140EA789}"/>
              </a:ext>
            </a:extLst>
          </p:cNvPr>
          <p:cNvGrpSpPr/>
          <p:nvPr/>
        </p:nvGrpSpPr>
        <p:grpSpPr>
          <a:xfrm>
            <a:off x="1887845" y="668364"/>
            <a:ext cx="8897574" cy="1221988"/>
            <a:chOff x="1987737" y="973164"/>
            <a:chExt cx="8897574" cy="122198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5FC73CF-5532-4E44-A704-783115427EC5}"/>
                </a:ext>
              </a:extLst>
            </p:cNvPr>
            <p:cNvGrpSpPr/>
            <p:nvPr/>
          </p:nvGrpSpPr>
          <p:grpSpPr>
            <a:xfrm>
              <a:off x="1987737" y="973164"/>
              <a:ext cx="8897574" cy="1221988"/>
              <a:chOff x="2514692" y="727279"/>
              <a:chExt cx="9756958" cy="150673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553A326F-8656-48FF-A67B-45D84F931A84}"/>
                  </a:ext>
                </a:extLst>
              </p:cNvPr>
              <p:cNvGrpSpPr/>
              <p:nvPr/>
            </p:nvGrpSpPr>
            <p:grpSpPr>
              <a:xfrm>
                <a:off x="3230985" y="727279"/>
                <a:ext cx="7218777" cy="1506736"/>
                <a:chOff x="3134732" y="1023238"/>
                <a:chExt cx="7218777" cy="1506736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D4A116B-3C95-45BB-98FD-0156C5AD4C65}"/>
                    </a:ext>
                  </a:extLst>
                </p:cNvPr>
                <p:cNvSpPr/>
                <p:nvPr/>
              </p:nvSpPr>
              <p:spPr>
                <a:xfrm>
                  <a:off x="5708191" y="1023238"/>
                  <a:ext cx="2144778" cy="150673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>
                      <a:solidFill>
                        <a:sysClr val="windowText" lastClr="000000"/>
                      </a:solidFill>
                    </a:rPr>
                    <a:t>f-CNOT</a:t>
                  </a:r>
                </a:p>
              </p:txBody>
            </p: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59083403-E200-499D-8C6B-8981A3C5B3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34732" y="1402079"/>
                  <a:ext cx="7218777" cy="1923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D09C113D-0E62-45C7-893D-240574C8E7EC}"/>
                      </a:ext>
                    </a:extLst>
                  </p:cNvPr>
                  <p:cNvSpPr txBox="1"/>
                  <p:nvPr/>
                </p:nvSpPr>
                <p:spPr>
                  <a:xfrm>
                    <a:off x="2514692" y="805190"/>
                    <a:ext cx="83942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oMath>
                      </m:oMathPara>
                    </a14:m>
                    <a:endParaRPr lang="en-US" sz="2800"/>
                  </a:p>
                </p:txBody>
              </p:sp>
            </mc:Choice>
            <mc:Fallback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D09C113D-0E62-45C7-893D-240574C8E7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14692" y="805190"/>
                    <a:ext cx="839420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98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1ED64ACE-BEC3-439B-92AC-5CED08597B5F}"/>
                      </a:ext>
                    </a:extLst>
                  </p:cNvPr>
                  <p:cNvSpPr txBox="1"/>
                  <p:nvPr/>
                </p:nvSpPr>
                <p:spPr>
                  <a:xfrm>
                    <a:off x="10465145" y="805190"/>
                    <a:ext cx="83942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oMath>
                      </m:oMathPara>
                    </a14:m>
                    <a:endParaRPr lang="en-US" sz="2800"/>
                  </a:p>
                </p:txBody>
              </p:sp>
            </mc:Choice>
            <mc:Fallback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1ED64ACE-BEC3-439B-92AC-5CED08597B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65145" y="805190"/>
                    <a:ext cx="839420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98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F2D4A16C-6E2A-46C5-93EA-F970A233D9D8}"/>
                      </a:ext>
                    </a:extLst>
                  </p:cNvPr>
                  <p:cNvSpPr txBox="1"/>
                  <p:nvPr/>
                </p:nvSpPr>
                <p:spPr>
                  <a:xfrm>
                    <a:off x="2514692" y="1599540"/>
                    <a:ext cx="83942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oMath>
                      </m:oMathPara>
                    </a14:m>
                    <a:endParaRPr lang="en-US" sz="2800"/>
                  </a:p>
                </p:txBody>
              </p:sp>
            </mc:Choice>
            <mc:Fallback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F2D4A16C-6E2A-46C5-93EA-F970A233D9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14692" y="1599540"/>
                    <a:ext cx="839420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3606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6518B7D1-5C78-4F40-A690-FE4C9714EDF0}"/>
                      </a:ext>
                    </a:extLst>
                  </p:cNvPr>
                  <p:cNvSpPr txBox="1"/>
                  <p:nvPr/>
                </p:nvSpPr>
                <p:spPr>
                  <a:xfrm>
                    <a:off x="10465145" y="1599540"/>
                    <a:ext cx="1806505" cy="5692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)⊕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oMath>
                      </m:oMathPara>
                    </a14:m>
                    <a:endParaRPr lang="en-US" sz="2800"/>
                  </a:p>
                </p:txBody>
              </p:sp>
            </mc:Choice>
            <mc:Fallback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6518B7D1-5C78-4F40-A690-FE4C9714ED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65145" y="1599540"/>
                    <a:ext cx="1806505" cy="56924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8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6CB743E-439F-4507-97B0-8E021EC23071}"/>
                </a:ext>
              </a:extLst>
            </p:cNvPr>
            <p:cNvSpPr/>
            <p:nvPr/>
          </p:nvSpPr>
          <p:spPr>
            <a:xfrm>
              <a:off x="3504891" y="1067498"/>
              <a:ext cx="614256" cy="45701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H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D9FF519-C495-4EF4-9ED4-DF78281502EE}"/>
                </a:ext>
              </a:extLst>
            </p:cNvPr>
            <p:cNvSpPr/>
            <p:nvPr/>
          </p:nvSpPr>
          <p:spPr>
            <a:xfrm>
              <a:off x="7776618" y="1051901"/>
              <a:ext cx="614256" cy="45701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H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108E43A-A17D-4E5A-9AE5-6CA2AD06DFB3}"/>
                </a:ext>
              </a:extLst>
            </p:cNvPr>
            <p:cNvCxnSpPr>
              <a:cxnSpLocks/>
            </p:cNvCxnSpPr>
            <p:nvPr/>
          </p:nvCxnSpPr>
          <p:spPr>
            <a:xfrm>
              <a:off x="2654967" y="1911933"/>
              <a:ext cx="6582954" cy="155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ED81225-99A4-4EBA-A4BC-15225002B24F}"/>
                </a:ext>
              </a:extLst>
            </p:cNvPr>
            <p:cNvSpPr/>
            <p:nvPr/>
          </p:nvSpPr>
          <p:spPr>
            <a:xfrm>
              <a:off x="3499445" y="1680581"/>
              <a:ext cx="614256" cy="45701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H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F4E927-FE95-43A2-BC63-DBD5E86DEE93}"/>
                </a:ext>
              </a:extLst>
            </p:cNvPr>
            <p:cNvSpPr/>
            <p:nvPr/>
          </p:nvSpPr>
          <p:spPr>
            <a:xfrm>
              <a:off x="7776618" y="1735716"/>
              <a:ext cx="614256" cy="45701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I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AE642A-72AD-4AA7-AD0E-4D62A9983CEC}"/>
              </a:ext>
            </a:extLst>
          </p:cNvPr>
          <p:cNvGrpSpPr/>
          <p:nvPr/>
        </p:nvGrpSpPr>
        <p:grpSpPr>
          <a:xfrm>
            <a:off x="2555075" y="453360"/>
            <a:ext cx="675074" cy="2303623"/>
            <a:chOff x="2555075" y="453360"/>
            <a:chExt cx="675074" cy="2303623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34EDE7-AC46-406D-8E3B-FA4C013231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0003" y="453360"/>
              <a:ext cx="0" cy="1844842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DF9971D-2701-4859-BD9E-F8E1AAF70B0C}"/>
                </a:ext>
              </a:extLst>
            </p:cNvPr>
            <p:cNvSpPr txBox="1"/>
            <p:nvPr/>
          </p:nvSpPr>
          <p:spPr>
            <a:xfrm>
              <a:off x="2555075" y="2387651"/>
              <a:ext cx="675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2CA2D6C-BA0D-4C65-AEDA-FF8C5282BBBF}"/>
              </a:ext>
            </a:extLst>
          </p:cNvPr>
          <p:cNvGrpSpPr/>
          <p:nvPr/>
        </p:nvGrpSpPr>
        <p:grpSpPr>
          <a:xfrm>
            <a:off x="4133098" y="453360"/>
            <a:ext cx="675074" cy="2346006"/>
            <a:chOff x="4133098" y="453360"/>
            <a:chExt cx="675074" cy="234600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6D01F42-8819-422B-8681-1D4B648B2AD4}"/>
                </a:ext>
              </a:extLst>
            </p:cNvPr>
            <p:cNvCxnSpPr>
              <a:cxnSpLocks/>
            </p:cNvCxnSpPr>
            <p:nvPr/>
          </p:nvCxnSpPr>
          <p:spPr>
            <a:xfrm>
              <a:off x="4470635" y="453360"/>
              <a:ext cx="0" cy="1844842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E902051-319E-441C-BBFA-7BE2CF01129A}"/>
                </a:ext>
              </a:extLst>
            </p:cNvPr>
            <p:cNvSpPr txBox="1"/>
            <p:nvPr/>
          </p:nvSpPr>
          <p:spPr>
            <a:xfrm>
              <a:off x="4133098" y="2430034"/>
              <a:ext cx="675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B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BB7B4E-E205-4860-AA19-A0D66F4E7709}"/>
              </a:ext>
            </a:extLst>
          </p:cNvPr>
          <p:cNvGrpSpPr/>
          <p:nvPr/>
        </p:nvGrpSpPr>
        <p:grpSpPr>
          <a:xfrm>
            <a:off x="6904123" y="495743"/>
            <a:ext cx="675074" cy="2303623"/>
            <a:chOff x="2555075" y="453360"/>
            <a:chExt cx="675074" cy="2303623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1A4E03A-50A5-44F1-B1EF-F68C0A533DFB}"/>
                </a:ext>
              </a:extLst>
            </p:cNvPr>
            <p:cNvCxnSpPr>
              <a:cxnSpLocks/>
            </p:cNvCxnSpPr>
            <p:nvPr/>
          </p:nvCxnSpPr>
          <p:spPr>
            <a:xfrm>
              <a:off x="2910003" y="453360"/>
              <a:ext cx="0" cy="1844842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7C74BB8-5425-41E2-8240-188306106643}"/>
                </a:ext>
              </a:extLst>
            </p:cNvPr>
            <p:cNvSpPr txBox="1"/>
            <p:nvPr/>
          </p:nvSpPr>
          <p:spPr>
            <a:xfrm>
              <a:off x="2555075" y="2387651"/>
              <a:ext cx="675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C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C189548-3523-436B-98DF-1D1854C0B0B1}"/>
              </a:ext>
            </a:extLst>
          </p:cNvPr>
          <p:cNvGrpSpPr/>
          <p:nvPr/>
        </p:nvGrpSpPr>
        <p:grpSpPr>
          <a:xfrm>
            <a:off x="8385147" y="507612"/>
            <a:ext cx="675074" cy="2303623"/>
            <a:chOff x="2555075" y="453360"/>
            <a:chExt cx="675074" cy="2303623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265E4FB-3C5D-43E7-A3E7-81E6E30308D0}"/>
                </a:ext>
              </a:extLst>
            </p:cNvPr>
            <p:cNvCxnSpPr>
              <a:cxnSpLocks/>
            </p:cNvCxnSpPr>
            <p:nvPr/>
          </p:nvCxnSpPr>
          <p:spPr>
            <a:xfrm>
              <a:off x="2910003" y="453360"/>
              <a:ext cx="0" cy="1844842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1F231B6-F840-40AE-B779-33733FBA2906}"/>
                </a:ext>
              </a:extLst>
            </p:cNvPr>
            <p:cNvSpPr txBox="1"/>
            <p:nvPr/>
          </p:nvSpPr>
          <p:spPr>
            <a:xfrm>
              <a:off x="2555075" y="2387651"/>
              <a:ext cx="675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536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toy, table, doughnut&#10;&#10;Description automatically generated">
            <a:extLst>
              <a:ext uri="{FF2B5EF4-FFF2-40B4-BE49-F238E27FC236}">
                <a16:creationId xmlns:a16="http://schemas.microsoft.com/office/drawing/2014/main" id="{66FFF71E-CC63-439C-B10D-5B58A961B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9380" b="63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84728EE-A330-40D0-86E2-6AB8986EB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Dense mathematics</a:t>
            </a:r>
          </a:p>
        </p:txBody>
      </p:sp>
    </p:spTree>
    <p:extLst>
      <p:ext uri="{BB962C8B-B14F-4D97-AF65-F5344CB8AC3E}">
        <p14:creationId xmlns:p14="http://schemas.microsoft.com/office/powerpoint/2010/main" val="1694746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53"/>
    </mc:Choice>
    <mc:Fallback>
      <p:transition spd="slow" advTm="7453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clock&#10;&#10;Description generated with high confidence">
            <a:extLst>
              <a:ext uri="{FF2B5EF4-FFF2-40B4-BE49-F238E27FC236}">
                <a16:creationId xmlns:a16="http://schemas.microsoft.com/office/drawing/2014/main" id="{9B5FF458-6600-4B29-95C8-E4F13AA3F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751" y="-1983"/>
            <a:ext cx="3909390" cy="1904363"/>
          </a:xfrm>
          <a:prstGeom prst="rect">
            <a:avLst/>
          </a:prstGeom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2BF2BB4B-D4DC-4B6E-936F-C5E19B425319}"/>
              </a:ext>
            </a:extLst>
          </p:cNvPr>
          <p:cNvSpPr txBox="1"/>
          <p:nvPr/>
        </p:nvSpPr>
        <p:spPr>
          <a:xfrm>
            <a:off x="260989" y="290360"/>
            <a:ext cx="522541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/>
              <a:t>The Hadamard gate is defined as below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425138" y="851317"/>
                <a:ext cx="4984066" cy="7838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+|1⟩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⟨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−|1⟩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⟨1|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138" y="851317"/>
                <a:ext cx="4984066" cy="7838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260989" y="1796033"/>
            <a:ext cx="4751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We may generalize this for x qubit 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2425138" y="2341523"/>
                <a:ext cx="3255571" cy="9452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⟩=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∈{0,1}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(−1)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𝑥𝑧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⟩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138" y="2341523"/>
                <a:ext cx="3255571" cy="9452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-11479" y="3684075"/>
            <a:ext cx="5865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Hadamard on 'n' number of qubits in zero state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2425138" y="4599042"/>
                <a:ext cx="4222438" cy="384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|0⟩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⊗…⊗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|0⟩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138" y="4599042"/>
                <a:ext cx="4222438" cy="384657"/>
              </a:xfrm>
              <a:prstGeom prst="rect">
                <a:avLst/>
              </a:prstGeom>
              <a:blipFill>
                <a:blip r:embed="rId5"/>
                <a:stretch>
                  <a:fillRect l="-1156" t="-3125" r="-2023" b="-32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2962228" y="5310442"/>
                <a:ext cx="6001015" cy="5694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+|1⟩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⊗…⊗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+|1⟩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40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sup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nary>
                  </m:oMath>
                </a14:m>
                <a:endParaRPr lang="en-US" sz="240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2228" y="5310442"/>
                <a:ext cx="6001015" cy="569451"/>
              </a:xfrm>
              <a:prstGeom prst="rect">
                <a:avLst/>
              </a:prstGeom>
              <a:blipFill>
                <a:blip r:embed="rId6"/>
                <a:stretch>
                  <a:fillRect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8282610" y="2051904"/>
                <a:ext cx="3909390" cy="2243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dirty="0" smtClean="0"/>
                        <m:t>Where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𝑑𝑒𝑓𝑖𝑛𝑒𝑑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⊗…⊗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2610" y="2051904"/>
                <a:ext cx="3909390" cy="224357"/>
              </a:xfrm>
              <a:prstGeom prst="rect">
                <a:avLst/>
              </a:prstGeom>
              <a:blipFill>
                <a:blip r:embed="rId7"/>
                <a:stretch>
                  <a:fillRect t="-555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5501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739" y="417225"/>
            <a:ext cx="1563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Initial state: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016807" y="907166"/>
                <a:ext cx="2194062" cy="384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|0⟩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|1⟩</m:t>
                      </m:r>
                    </m:oMath>
                  </m:oMathPara>
                </a14:m>
                <a:endParaRPr lang="en-US" sz="2400" b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807" y="907166"/>
                <a:ext cx="2194062" cy="384657"/>
              </a:xfrm>
              <a:prstGeom prst="rect">
                <a:avLst/>
              </a:prstGeom>
              <a:blipFill>
                <a:blip r:embed="rId2"/>
                <a:stretch>
                  <a:fillRect t="-3175" r="-416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53739" y="1492290"/>
            <a:ext cx="1563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State one: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2016807" y="1892400"/>
                <a:ext cx="6679073" cy="948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|0⟩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0,1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sub>
                        <m:sup/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−|1⟩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nary>
                    </m:oMath>
                  </m:oMathPara>
                </a14:m>
                <a:endParaRPr lang="en-US" sz="2400" b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807" y="1892400"/>
                <a:ext cx="6679073" cy="9489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453739" y="2913246"/>
            <a:ext cx="2836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Action of black box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1844428" y="3441955"/>
                <a:ext cx="4977003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428" y="3441955"/>
                <a:ext cx="4977003" cy="398955"/>
              </a:xfrm>
              <a:prstGeom prst="rect">
                <a:avLst/>
              </a:prstGeom>
              <a:blipFill>
                <a:blip r:embed="rId4"/>
                <a:stretch>
                  <a:fillRect l="-858" r="-1716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1705806" y="4334202"/>
                <a:ext cx="3565079" cy="491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806" y="4334202"/>
                <a:ext cx="3565079" cy="491288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979168" y="3887501"/>
            <a:ext cx="726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And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3739" y="4918967"/>
            <a:ext cx="2075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Generalized as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1844427" y="5530238"/>
                <a:ext cx="5872826" cy="785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−|1⟩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begChr m:val="|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−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begChr m:val="|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427" y="5530238"/>
                <a:ext cx="5872826" cy="7858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3" descr="A close up of a clock&#10;&#10;Description generated with high confidence">
            <a:extLst>
              <a:ext uri="{FF2B5EF4-FFF2-40B4-BE49-F238E27FC236}">
                <a16:creationId xmlns:a16="http://schemas.microsoft.com/office/drawing/2014/main" id="{420B4B89-5114-4638-9EE6-6CF54B4CEA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4751" y="-1983"/>
            <a:ext cx="3909390" cy="190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60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2124" y="509117"/>
            <a:ext cx="1469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For f(x) = 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3846763" y="735077"/>
                <a:ext cx="3647602" cy="5694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−|1⟩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40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(|0⟩−|1⟩)</m:t>
                    </m:r>
                  </m:oMath>
                </a14:m>
                <a:r>
                  <a:rPr lang="en-US" sz="2400"/>
                  <a:t> </a:t>
                </a: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763" y="735077"/>
                <a:ext cx="3647602" cy="569451"/>
              </a:xfrm>
              <a:prstGeom prst="rect">
                <a:avLst/>
              </a:prstGeom>
              <a:blipFill>
                <a:blip r:embed="rId2"/>
                <a:stretch>
                  <a:fillRect b="-15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992123" y="1304528"/>
            <a:ext cx="1469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For f(x) =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3846763" y="1773148"/>
                <a:ext cx="3647602" cy="5694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−|1⟩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40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(|1⟩−|0⟩)</m:t>
                    </m:r>
                  </m:oMath>
                </a14:m>
                <a:r>
                  <a:rPr lang="en-US" sz="2400"/>
                  <a:t> </a:t>
                </a: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763" y="1773148"/>
                <a:ext cx="3647602" cy="569451"/>
              </a:xfrm>
              <a:prstGeom prst="rect">
                <a:avLst/>
              </a:prstGeom>
              <a:blipFill>
                <a:blip r:embed="rId3"/>
                <a:stretch>
                  <a:fillRect b="-15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565097" y="2283706"/>
            <a:ext cx="503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5400362" y="2675736"/>
                <a:ext cx="2240742" cy="5694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(|0⟩−|1⟩)</m:t>
                    </m:r>
                  </m:oMath>
                </a14:m>
                <a:r>
                  <a:rPr lang="en-US" sz="2400"/>
                  <a:t> </a:t>
                </a: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362" y="2675736"/>
                <a:ext cx="2240742" cy="569451"/>
              </a:xfrm>
              <a:prstGeom prst="rect">
                <a:avLst/>
              </a:prstGeom>
              <a:blipFill>
                <a:blip r:embed="rId4"/>
                <a:stretch>
                  <a:fillRect l="-8447" b="-15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992123" y="3129803"/>
            <a:ext cx="2058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Generalized as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3846763" y="4046944"/>
                <a:ext cx="4756302" cy="5694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−|1⟩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40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sup>
                    </m:sSup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(|1⟩−|0⟩)</m:t>
                    </m:r>
                  </m:oMath>
                </a14:m>
                <a:r>
                  <a:rPr lang="en-US" sz="2400"/>
                  <a:t> </a:t>
                </a: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763" y="4046944"/>
                <a:ext cx="4756302" cy="569451"/>
              </a:xfrm>
              <a:prstGeom prst="rect">
                <a:avLst/>
              </a:prstGeom>
              <a:blipFill>
                <a:blip r:embed="rId5"/>
                <a:stretch>
                  <a:fillRect b="-15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3569956" y="5534143"/>
                <a:ext cx="5033109" cy="1363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⟩=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0,1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sub>
                        <m:sup/>
                        <m:e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⟩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</m:e>
                      </m:nary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−|1⟩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2400"/>
              </a:p>
              <a:p>
                <a:endParaRPr lang="en-US" sz="240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956" y="5534143"/>
                <a:ext cx="5033109" cy="13633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992123" y="5129355"/>
            <a:ext cx="3204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And So giving State 2 as</a:t>
            </a:r>
          </a:p>
        </p:txBody>
      </p:sp>
      <p:pic>
        <p:nvPicPr>
          <p:cNvPr id="2" name="Picture 16" descr="A close up of a clock&#10;&#10;Description generated with high confidence">
            <a:extLst>
              <a:ext uri="{FF2B5EF4-FFF2-40B4-BE49-F238E27FC236}">
                <a16:creationId xmlns:a16="http://schemas.microsoft.com/office/drawing/2014/main" id="{8C7EEC58-457D-406A-B07E-32408F3E46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4751" y="-1983"/>
            <a:ext cx="3909390" cy="190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13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4C9F3-A339-4385-A1F4-1262E67525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0"/>
                <a:ext cx="9905998" cy="68580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{0,1}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sub>
                        <m:sup/>
                        <m:e>
                          <m:f>
                            <m:fPr>
                              <m:ctrlPr>
                                <a:rPr lang="en-US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sup>
                              </m:sSup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−|1⟩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	Apply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sup>
                    </m:sSup>
                  </m:oMath>
                </a14:m>
                <a:r>
                  <a:rPr lang="en-US"/>
                  <a:t>on </a:t>
                </a:r>
                <a:r>
                  <a:rPr lang="en-US">
                    <a:solidFill>
                      <a:srgbClr val="FFFF00"/>
                    </a:solidFill>
                  </a:rPr>
                  <a:t>these</a:t>
                </a:r>
                <a:r>
                  <a:rPr lang="en-US"/>
                  <a:t> qubits.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∈{0,1}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(−1)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𝑥𝑧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⟩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∈{0,1}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∴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{0,1}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(−1)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⟩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</m:e>
                      </m:nary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lit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b="0" i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>
                    <a:latin typeface="Cambria Math" panose="02040503050406030204" pitchFamily="18" charset="0"/>
                  </a:rPr>
                  <a:t>	where</a:t>
                </a:r>
                <a:endParaRPr lang="en-US" b="0" i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⨁…⨁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4C9F3-A339-4385-A1F4-1262E67525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0"/>
                <a:ext cx="9905998" cy="68580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 descr="A close up of a clock&#10;&#10;Description generated with high confidence">
            <a:extLst>
              <a:ext uri="{FF2B5EF4-FFF2-40B4-BE49-F238E27FC236}">
                <a16:creationId xmlns:a16="http://schemas.microsoft.com/office/drawing/2014/main" id="{341CA89A-E4E6-401D-88F5-DE28D6684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2610" y="0"/>
            <a:ext cx="3909390" cy="190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787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4C9F3-A339-4385-A1F4-1262E67525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0"/>
                <a:ext cx="9905998" cy="68580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</m:sup>
                      </m:sSup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{0,1}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sup>
                              </m:sSup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</m:e>
                      </m:nary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{0,1}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sup>
                          </m:sSup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{0,1}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{0,1}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(−1)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⟩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p>
                                          </m:sSup>
                                        </m:e>
                                      </m:rad>
                                    </m:den>
                                  </m:f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{0,1}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{0,1}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(−1)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⟩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	Now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</m:sup>
                      </m:sSup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{0,1}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sup>
                                  </m:sSup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nary>
                        </m:e>
                      </m:d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−|1⟩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{0,1}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{0,1}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(−1)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⟩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nary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−|1⟩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4C9F3-A339-4385-A1F4-1262E67525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0"/>
                <a:ext cx="9905998" cy="68580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 descr="A close up of a clock&#10;&#10;Description generated with high confidence">
            <a:extLst>
              <a:ext uri="{FF2B5EF4-FFF2-40B4-BE49-F238E27FC236}">
                <a16:creationId xmlns:a16="http://schemas.microsoft.com/office/drawing/2014/main" id="{BCA81F63-C20B-43BB-A608-8838943F5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2610" y="0"/>
            <a:ext cx="3909390" cy="190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33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4C9F3-A339-4385-A1F4-1262E67525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0"/>
                <a:ext cx="9905998" cy="68580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{0,1}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{0,1}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(−1)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⟩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nary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−|1⟩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	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is constant: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{0,1}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{0,1}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(−1)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⟩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nary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−|1⟩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lit/>
                        </m:rP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∈{0, 1}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	Except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/>
                  <a:t>, coefficients of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/>
                  <a:t> vanish: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|0⟩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−|1⟩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lit/>
                        </m:rP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∈{0,1}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4C9F3-A339-4385-A1F4-1262E67525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0"/>
                <a:ext cx="9905998" cy="68580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 descr="A close up of a clock&#10;&#10;Description generated with high confidence">
            <a:extLst>
              <a:ext uri="{FF2B5EF4-FFF2-40B4-BE49-F238E27FC236}">
                <a16:creationId xmlns:a16="http://schemas.microsoft.com/office/drawing/2014/main" id="{BCA81F63-C20B-43BB-A608-8838943F5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2610" y="0"/>
            <a:ext cx="3909390" cy="190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026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DCB4E-F99E-488C-9DCB-0BA8CCD31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99760-401A-4284-8800-1C8774C07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  <a:p>
            <a:r>
              <a:rPr lang="en-US"/>
              <a:t>Calculations</a:t>
            </a:r>
          </a:p>
          <a:p>
            <a:r>
              <a:rPr lang="en-US"/>
              <a:t>Computation on </a:t>
            </a:r>
            <a:r>
              <a:rPr lang="en-US" err="1"/>
              <a:t>Jupyter</a:t>
            </a:r>
            <a:endParaRPr lang="en-US"/>
          </a:p>
          <a:p>
            <a:r>
              <a:rPr lang="en-US"/>
              <a:t>Sandwiches!</a:t>
            </a:r>
          </a:p>
        </p:txBody>
      </p:sp>
    </p:spTree>
    <p:extLst>
      <p:ext uri="{BB962C8B-B14F-4D97-AF65-F5344CB8AC3E}">
        <p14:creationId xmlns:p14="http://schemas.microsoft.com/office/powerpoint/2010/main" val="1979963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22"/>
    </mc:Choice>
    <mc:Fallback>
      <p:transition spd="slow" advTm="4722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4C9F3-A339-4385-A1F4-1262E67525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0"/>
                <a:ext cx="9905998" cy="68580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{0,1}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{0,1}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(−1)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⟩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nary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−|1⟩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	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is balanced, then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/>
                  <a:t>, the amplitude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/>
                  <a:t>.</a:t>
                </a:r>
              </a:p>
              <a:p>
                <a:pPr marL="0" indent="0">
                  <a:buNone/>
                </a:pPr>
                <a:r>
                  <a:rPr lang="en-US"/>
                  <a:t>	Therefore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/>
                  <a:t> does not contain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|0⟩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/>
                  <a:t>.</a:t>
                </a:r>
              </a:p>
              <a:p>
                <a:pPr marL="0" indent="0">
                  <a:buNone/>
                </a:pPr>
                <a:r>
                  <a:rPr lang="en-US"/>
                  <a:t>	Hence when we measure the first register, a result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|0⟩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/>
                  <a:t> implies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is 	constant.</a:t>
                </a:r>
              </a:p>
              <a:p>
                <a:pPr marL="0" indent="0">
                  <a:buNone/>
                </a:pPr>
                <a:r>
                  <a:rPr lang="en-US"/>
                  <a:t>	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4C9F3-A339-4385-A1F4-1262E67525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0"/>
                <a:ext cx="9905998" cy="68580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 descr="A close up of a clock&#10;&#10;Description generated with high confidence">
            <a:extLst>
              <a:ext uri="{FF2B5EF4-FFF2-40B4-BE49-F238E27FC236}">
                <a16:creationId xmlns:a16="http://schemas.microsoft.com/office/drawing/2014/main" id="{BCA81F63-C20B-43BB-A608-8838943F5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2610" y="0"/>
            <a:ext cx="3909390" cy="190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663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>
            <a:extLst>
              <a:ext uri="{FF2B5EF4-FFF2-40B4-BE49-F238E27FC236}">
                <a16:creationId xmlns:a16="http://schemas.microsoft.com/office/drawing/2014/main" id="{C57EB2A3-445F-495D-A5DB-524B3E2EF0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64B708-6CCC-45B7-A1F4-43E2D66E8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Quantum Computation</a:t>
            </a:r>
          </a:p>
        </p:txBody>
      </p:sp>
    </p:spTree>
    <p:extLst>
      <p:ext uri="{BB962C8B-B14F-4D97-AF65-F5344CB8AC3E}">
        <p14:creationId xmlns:p14="http://schemas.microsoft.com/office/powerpoint/2010/main" val="3510012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C9EE0E9-0392-40CC-87A7-7729D5DB3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6703C1-3365-488B-A20D-57F7934F8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76" y="1969477"/>
            <a:ext cx="10861017" cy="291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202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9EE0E9-0392-40CC-87A7-7729D5DB3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4A485B-7254-4A3B-A3DF-DA3882EF9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84" y="1448972"/>
            <a:ext cx="10913182" cy="396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900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9EE0E9-0392-40CC-87A7-7729D5DB3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6225CF-6388-48E1-921F-1F588785A4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2372"/>
          <a:stretch/>
        </p:blipFill>
        <p:spPr>
          <a:xfrm>
            <a:off x="804334" y="811505"/>
            <a:ext cx="10583330" cy="524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75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4">
            <a:extLst>
              <a:ext uri="{FF2B5EF4-FFF2-40B4-BE49-F238E27FC236}">
                <a16:creationId xmlns:a16="http://schemas.microsoft.com/office/drawing/2014/main" id="{8C9EE0E9-0392-40CC-87A7-7729D5DB3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029D1F-AFBA-4F7E-A532-5D6C70E17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62" y="672308"/>
            <a:ext cx="10746675" cy="551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7375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FB3516BD-64C7-48EF-A342-9F00D167E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5D6462-C432-4A16-BBCE-DC0F84456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4" y="1276938"/>
            <a:ext cx="10583330" cy="431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444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FB3516BD-64C7-48EF-A342-9F00D167E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375CA6-1F5F-4FEF-9A2A-7FC8622F2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731634"/>
            <a:ext cx="10905065" cy="539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908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FB3516BD-64C7-48EF-A342-9F00D167E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867B3-4C8C-4DA0-A9CA-BD8618499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38" y="657923"/>
            <a:ext cx="10241280" cy="555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0691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FB3516BD-64C7-48EF-A342-9F00D167E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93F5EE-36A2-4D29-AE71-CCC26D2C8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011437"/>
            <a:ext cx="10905066" cy="483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91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4728EE-A330-40D0-86E2-6AB8986EB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965199"/>
            <a:ext cx="6075552" cy="49180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59158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53"/>
    </mc:Choice>
    <mc:Fallback>
      <p:transition spd="slow" advTm="7453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FB3516BD-64C7-48EF-A342-9F00D167E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1CBAB3-046E-441B-88CB-67A46C0F0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649278"/>
            <a:ext cx="10905066" cy="555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5450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FB3516BD-64C7-48EF-A342-9F00D167E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18600F-7822-4840-A798-B9DDB35AC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745704"/>
            <a:ext cx="10905065" cy="536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344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FB3516BD-64C7-48EF-A342-9F00D167E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94E258-36E0-4463-B217-32049B369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197" y="648951"/>
            <a:ext cx="10457909" cy="556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643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FB3516BD-64C7-48EF-A342-9F00D167E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F023C6-5B27-4135-981E-0DCC5BAEA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74" y="645011"/>
            <a:ext cx="10169071" cy="556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0245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FB3516BD-64C7-48EF-A342-9F00D167E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953C90-5289-41FE-8CEB-AED493A3F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19" y="647699"/>
            <a:ext cx="8918917" cy="557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1906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monitor, black, sitting, screen&#10;&#10;Description generated with very high confidence">
            <a:extLst>
              <a:ext uri="{FF2B5EF4-FFF2-40B4-BE49-F238E27FC236}">
                <a16:creationId xmlns:a16="http://schemas.microsoft.com/office/drawing/2014/main" id="{EB5CBA48-0422-46AC-A245-771192AA8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21" y="643467"/>
            <a:ext cx="1003795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3426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FB3516BD-64C7-48EF-A342-9F00D167E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A00D11-126D-45FD-A429-7CBC2EBF0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815" y="660405"/>
            <a:ext cx="8137186" cy="555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438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959A92A-F74A-4279-B606-B05422EC4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356" y="643467"/>
            <a:ext cx="96052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783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FB3516BD-64C7-48EF-A342-9F00D167E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20A8E1-9AD5-48B5-B5F1-AE9560982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629" y="649292"/>
            <a:ext cx="7782890" cy="556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2309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black, sitting, dark, monitor&#10;&#10;Description generated with very high confidence">
            <a:extLst>
              <a:ext uri="{FF2B5EF4-FFF2-40B4-BE49-F238E27FC236}">
                <a16:creationId xmlns:a16="http://schemas.microsoft.com/office/drawing/2014/main" id="{21693EC8-6F5D-40D1-95B3-0C7CDE65A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020" y="643467"/>
            <a:ext cx="932395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96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42D03-A82C-4C92-87CE-EE84CD4AF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667D6-CC0D-4577-BFE5-D374A10F6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Brief Mention of Quantum Supremacy</a:t>
            </a:r>
          </a:p>
          <a:p>
            <a:r>
              <a:rPr lang="en-US"/>
              <a:t>Problem Statement (balanced/constant functions)</a:t>
            </a:r>
          </a:p>
          <a:p>
            <a:r>
              <a:rPr lang="en-US"/>
              <a:t>Classical Attempt (Mention the worst possible scenario)</a:t>
            </a:r>
          </a:p>
          <a:p>
            <a:r>
              <a:rPr lang="en-US"/>
              <a:t>DJ Algorithm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849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FB3516BD-64C7-48EF-A342-9F00D167E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D65F1E-2F91-4998-AF56-58E68C6A6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879" y="643466"/>
            <a:ext cx="10286240" cy="557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9257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FB3516BD-64C7-48EF-A342-9F00D167E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122903-548A-4BF0-BB2E-95B398A58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91" y="1575582"/>
            <a:ext cx="10885841" cy="371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178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FB3516BD-64C7-48EF-A342-9F00D167E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1C21F5-47F3-4964-AA68-B3F67E885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010" y="643467"/>
            <a:ext cx="735198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492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FB3516BD-64C7-48EF-A342-9F00D167E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644EE9-8443-480E-848A-B77707559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245" y="643467"/>
            <a:ext cx="571350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795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FB3516BD-64C7-48EF-A342-9F00D167E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8FE85B-D02A-449C-AEBA-F0185FCA7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622" y="643466"/>
            <a:ext cx="5644756" cy="557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7198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FB3516BD-64C7-48EF-A342-9F00D167E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7FC7CC-4D64-401F-ACA1-A1D7AF215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861237"/>
            <a:ext cx="10905065" cy="513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457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FB3516BD-64C7-48EF-A342-9F00D167E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5004D2-FF12-4135-9B95-E502BD615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678889"/>
            <a:ext cx="10905065" cy="550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764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FB3516BD-64C7-48EF-A342-9F00D167E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D0F65F-B639-442F-A92C-F82B635C2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62" y="643467"/>
            <a:ext cx="1067787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095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FB3516BD-64C7-48EF-A342-9F00D167E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211900-A105-4548-AA5A-AE5FEE63B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20" y="643467"/>
            <a:ext cx="10217959" cy="55710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30FC01-030F-4E51-8C69-C4A9998B880D}"/>
              </a:ext>
            </a:extLst>
          </p:cNvPr>
          <p:cNvSpPr/>
          <p:nvPr/>
        </p:nvSpPr>
        <p:spPr>
          <a:xfrm>
            <a:off x="2438400" y="3513221"/>
            <a:ext cx="8750537" cy="240632"/>
          </a:xfrm>
          <a:prstGeom prst="rect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0808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FB3516BD-64C7-48EF-A342-9F00D167E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043EA3-8A61-4FC0-B1E6-BA7C1C1A2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40" y="643467"/>
            <a:ext cx="1055332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742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C5381-66BF-4389-85B3-87BCC9B64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US"/>
              <a:t>History and Significance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2B97BF7-A535-41C1-A663-B7C961F236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5460712"/>
              </p:ext>
            </p:extLst>
          </p:nvPr>
        </p:nvGraphicFramePr>
        <p:xfrm>
          <a:off x="5102900" y="759549"/>
          <a:ext cx="6419249" cy="5338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207944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FB3516BD-64C7-48EF-A342-9F00D167E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FAE3DF-1CCC-4C5F-B3AE-230A8D52D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401" y="643467"/>
            <a:ext cx="730519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137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FB3516BD-64C7-48EF-A342-9F00D167E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C596D5-502F-43EC-84EB-AB9613C4A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862" y="643467"/>
            <a:ext cx="1041027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567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FB3516BD-64C7-48EF-A342-9F00D167E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F7C372-74D6-4083-BFA3-2BF0E85A4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533" y="643467"/>
            <a:ext cx="10558934" cy="557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192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FB3516BD-64C7-48EF-A342-9F00D167E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6B9E4C-6C55-4D3E-815A-D801C7296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68" y="643467"/>
            <a:ext cx="10661063" cy="557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4515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FB3516BD-64C7-48EF-A342-9F00D167E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8712D1-C40A-47BF-A3C6-1FD27F54A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520" y="643467"/>
            <a:ext cx="6964578" cy="557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63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FB3516BD-64C7-48EF-A342-9F00D167E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1192A1-E868-4934-BC7E-FC14491CA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461" y="643467"/>
            <a:ext cx="712907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1091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FB3516BD-64C7-48EF-A342-9F00D167E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49E835-D86B-4738-B4CE-045FF0B96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748" y="643466"/>
            <a:ext cx="7122501" cy="557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6714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FB3516BD-64C7-48EF-A342-9F00D167E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FA9555-22B8-47D1-BFD8-5AAE7D5CA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109" y="643466"/>
            <a:ext cx="7131396" cy="557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606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FB3516BD-64C7-48EF-A342-9F00D167E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E86493-5937-49C7-8201-670ED8AE6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462" y="643467"/>
            <a:ext cx="712907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002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FB3516BD-64C7-48EF-A342-9F00D167E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4A40CD-406B-41EC-9FFA-92774BD34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790" y="643468"/>
            <a:ext cx="7159782" cy="557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98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7D14E-C512-4777-8595-8AFDCC4BF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Statement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889EC7-2616-468D-A295-0827FA956E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1413" y="2021307"/>
                <a:ext cx="9905998" cy="4026568"/>
              </a:xfrm>
            </p:spPr>
            <p:txBody>
              <a:bodyPr/>
              <a:lstStyle/>
              <a:p>
                <a:r>
                  <a:rPr lang="en-US"/>
                  <a:t>we are given a black box quantum computer (oracle) that implements some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/>
              </a:p>
              <a:p>
                <a:r>
                  <a:rPr lang="en-US"/>
                  <a:t>The function takes n-digit binary values as input and produces either a 0 or a 1 as output for each such value. </a:t>
                </a:r>
              </a:p>
              <a:p>
                <a:r>
                  <a:rPr lang="en-US"/>
                  <a:t>We are promised that the function is either constant or balanced </a:t>
                </a:r>
              </a:p>
              <a:p>
                <a:r>
                  <a:rPr lang="en-US"/>
                  <a:t>The task then is to determine the nature of the function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889EC7-2616-468D-A295-0827FA956E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3" y="2021307"/>
                <a:ext cx="9905998" cy="4026568"/>
              </a:xfrm>
              <a:blipFill>
                <a:blip r:embed="rId2"/>
                <a:stretch>
                  <a:fillRect l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DE9BA5E-4CEA-4145-9D52-8728DC0DBAD0}"/>
              </a:ext>
            </a:extLst>
          </p:cNvPr>
          <p:cNvGrpSpPr/>
          <p:nvPr/>
        </p:nvGrpSpPr>
        <p:grpSpPr>
          <a:xfrm>
            <a:off x="3737811" y="3180819"/>
            <a:ext cx="1379621" cy="400110"/>
            <a:chOff x="3737811" y="3377334"/>
            <a:chExt cx="1379621" cy="400110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0B42754-41EB-4A3E-8D60-E89B38167DF3}"/>
                </a:ext>
              </a:extLst>
            </p:cNvPr>
            <p:cNvCxnSpPr/>
            <p:nvPr/>
          </p:nvCxnSpPr>
          <p:spPr>
            <a:xfrm>
              <a:off x="3737811" y="3577389"/>
              <a:ext cx="54543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A16A550-ADCA-4F6F-B642-E84C78E352C7}"/>
                    </a:ext>
                  </a:extLst>
                </p:cNvPr>
                <p:cNvSpPr txBox="1"/>
                <p:nvPr/>
              </p:nvSpPr>
              <p:spPr>
                <a:xfrm>
                  <a:off x="4283242" y="3377334"/>
                  <a:ext cx="8341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A16A550-ADCA-4F6F-B642-E84C78E352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3242" y="3377334"/>
                  <a:ext cx="834190" cy="400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671710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DB16CD-8BC3-4F18-A960-D4D06FD75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3883741"/>
            <a:ext cx="8676222" cy="13359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The Black Box</a:t>
            </a:r>
          </a:p>
        </p:txBody>
      </p:sp>
      <p:pic>
        <p:nvPicPr>
          <p:cNvPr id="13" name="Graphic 12" descr="Stop">
            <a:extLst>
              <a:ext uri="{FF2B5EF4-FFF2-40B4-BE49-F238E27FC236}">
                <a16:creationId xmlns:a16="http://schemas.microsoft.com/office/drawing/2014/main" id="{C1674770-2978-4E24-BEBF-C3E7B7B3F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4473" y="824487"/>
            <a:ext cx="2983054" cy="2983054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7994868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FB3516BD-64C7-48EF-A342-9F00D167E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A3E816-0BD3-4478-BBD2-BB30BFAD5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2084799"/>
            <a:ext cx="10905066" cy="268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9052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FB3516BD-64C7-48EF-A342-9F00D167E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22069-FCC6-4977-B2CD-408EB9C42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1002623"/>
            <a:ext cx="10905066" cy="485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036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FB3516BD-64C7-48EF-A342-9F00D167E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45FB84-65EE-4E32-9097-CA5E86175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1130048"/>
            <a:ext cx="10905065" cy="459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890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FB3516BD-64C7-48EF-A342-9F00D167E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76BE81-71FB-47AF-BDE8-960ABED6A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296574"/>
            <a:ext cx="10905066" cy="426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250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FB3516BD-64C7-48EF-A342-9F00D167E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C73097-05CB-4750-BF49-F3E6ABCBC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472553"/>
            <a:ext cx="10905066" cy="391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7736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24FA2-2DD4-4C0A-8A8B-472F8B6C8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3883741"/>
            <a:ext cx="8676222" cy="13359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ANY QUESTIONS</a:t>
            </a:r>
          </a:p>
        </p:txBody>
      </p: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3B5B1C08-5851-4F7E-B7AC-F2F1E941E7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4473" y="824487"/>
            <a:ext cx="2983054" cy="2983054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246836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F4348-3A28-4F77-A8F3-F01D29AB0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Deutsch’s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883C60-076C-4B5E-8D85-6C40E86CB1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1413" y="2158942"/>
                <a:ext cx="9905998" cy="21844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/>
                  <a:t>Binary function: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endParaRPr lang="en-US" sz="3600" b="0"/>
              </a:p>
              <a:p>
                <a:pPr marL="0" indent="0">
                  <a:buNone/>
                </a:pPr>
                <a:endParaRPr lang="en-US" sz="2800"/>
              </a:p>
              <a:p>
                <a:pPr marL="0" indent="0">
                  <a:buNone/>
                </a:pPr>
                <a:endParaRPr lang="en-US" sz="280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883C60-076C-4B5E-8D85-6C40E86CB1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3" y="2158942"/>
                <a:ext cx="9905998" cy="218445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BE73F8-5DBB-4C8F-9C15-D60DD104D6C7}"/>
                  </a:ext>
                </a:extLst>
              </p:cNvPr>
              <p:cNvSpPr txBox="1"/>
              <p:nvPr/>
            </p:nvSpPr>
            <p:spPr>
              <a:xfrm>
                <a:off x="5468769" y="3721043"/>
                <a:ext cx="1251285" cy="1016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3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BE73F8-5DBB-4C8F-9C15-D60DD104D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769" y="3721043"/>
                <a:ext cx="1251285" cy="10161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B99454-7A32-433F-B5ED-D8981E93D2E3}"/>
                  </a:ext>
                </a:extLst>
              </p:cNvPr>
              <p:cNvSpPr txBox="1"/>
              <p:nvPr/>
            </p:nvSpPr>
            <p:spPr>
              <a:xfrm>
                <a:off x="6094411" y="3721042"/>
                <a:ext cx="1251285" cy="1016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3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B99454-7A32-433F-B5ED-D8981E93D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411" y="3721042"/>
                <a:ext cx="1251285" cy="10161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71FAD0-34BC-4670-8F8D-5BCB1471860A}"/>
                  </a:ext>
                </a:extLst>
              </p:cNvPr>
              <p:cNvSpPr txBox="1"/>
              <p:nvPr/>
            </p:nvSpPr>
            <p:spPr>
              <a:xfrm>
                <a:off x="6094410" y="3713704"/>
                <a:ext cx="1251285" cy="1016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3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71FAD0-34BC-4670-8F8D-5BCB14718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410" y="3713704"/>
                <a:ext cx="1251285" cy="10161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4A3322-8238-41C9-A390-9986F08AF183}"/>
                  </a:ext>
                </a:extLst>
              </p:cNvPr>
              <p:cNvSpPr txBox="1"/>
              <p:nvPr/>
            </p:nvSpPr>
            <p:spPr>
              <a:xfrm>
                <a:off x="6094409" y="3720623"/>
                <a:ext cx="1251285" cy="101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4A3322-8238-41C9-A390-9986F08AF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409" y="3720623"/>
                <a:ext cx="1251285" cy="10125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6376FD-738D-4818-8182-385C9E3B3046}"/>
                  </a:ext>
                </a:extLst>
              </p:cNvPr>
              <p:cNvSpPr txBox="1"/>
              <p:nvPr/>
            </p:nvSpPr>
            <p:spPr>
              <a:xfrm>
                <a:off x="6094409" y="3706366"/>
                <a:ext cx="1251285" cy="101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6376FD-738D-4818-8182-385C9E3B3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409" y="3706366"/>
                <a:ext cx="1251285" cy="10125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227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7" grpId="0"/>
      <p:bldP spid="7" grpId="1"/>
      <p:bldP spid="8" grpId="0"/>
      <p:bldP spid="8" grpId="1"/>
      <p:bldP spid="9" grpId="0"/>
      <p:bldP spid="9" grpId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F4348-3A28-4F77-A8F3-F01D29AB0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Deutsch-</a:t>
            </a:r>
            <a:r>
              <a:rPr lang="en-US" err="1"/>
              <a:t>Jozsa</a:t>
            </a:r>
            <a:r>
              <a:rPr lang="en-US"/>
              <a:t>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883C60-076C-4B5E-8D85-6C40E86CB1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1413" y="3429000"/>
                <a:ext cx="9905998" cy="254668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/>
                  <a:t>QUESTION: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/>
                  <a:t> CONSTANT OR BALANCED?</a:t>
                </a:r>
              </a:p>
              <a:p>
                <a:pPr marL="0" indent="0">
                  <a:buNone/>
                </a:pPr>
                <a:endParaRPr lang="en-US" sz="2400"/>
              </a:p>
              <a:p>
                <a:pPr marL="0" indent="0">
                  <a:buNone/>
                </a:pPr>
                <a:r>
                  <a:rPr lang="en-US" sz="2400"/>
                  <a:t>Classical Algorithm: at least two attempts</a:t>
                </a:r>
              </a:p>
              <a:p>
                <a:pPr marL="0" indent="0">
                  <a:buNone/>
                </a:pPr>
                <a:r>
                  <a:rPr lang="en-US" sz="2400"/>
                  <a:t>Quantum Algorithm: only one attempt</a:t>
                </a:r>
              </a:p>
              <a:p>
                <a:pPr marL="0" indent="0">
                  <a:buNone/>
                </a:pPr>
                <a:endParaRPr lang="en-US" sz="2400"/>
              </a:p>
              <a:p>
                <a:pPr marL="0" indent="0">
                  <a:buNone/>
                </a:pPr>
                <a:endParaRPr lang="en-US" sz="2400"/>
              </a:p>
              <a:p>
                <a:pPr marL="0" indent="0">
                  <a:buNone/>
                </a:pPr>
                <a:endParaRPr lang="en-US" sz="2400"/>
              </a:p>
              <a:p>
                <a:pPr marL="0" indent="0">
                  <a:buNone/>
                </a:pPr>
                <a:endParaRPr lang="en-US" sz="2400"/>
              </a:p>
              <a:p>
                <a:pPr marL="0" indent="0">
                  <a:buNone/>
                </a:pPr>
                <a:endParaRPr lang="en-US" sz="240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883C60-076C-4B5E-8D85-6C40E86CB1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3" y="3429000"/>
                <a:ext cx="9905998" cy="2546685"/>
              </a:xfrm>
              <a:blipFill>
                <a:blip r:embed="rId2"/>
                <a:stretch>
                  <a:fillRect t="-38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57087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360406F78B694A999E79329407DE44" ma:contentTypeVersion="9" ma:contentTypeDescription="Create a new document." ma:contentTypeScope="" ma:versionID="05e86808c4930d0ae73c8d8a15d37864">
  <xsd:schema xmlns:xsd="http://www.w3.org/2001/XMLSchema" xmlns:xs="http://www.w3.org/2001/XMLSchema" xmlns:p="http://schemas.microsoft.com/office/2006/metadata/properties" xmlns:ns2="eec2afc7-c180-446c-bd47-20c74a4fd815" xmlns:ns3="b6b82f64-afeb-4518-97f4-18b5a80ac7dd" targetNamespace="http://schemas.microsoft.com/office/2006/metadata/properties" ma:root="true" ma:fieldsID="6339aba70ca013f89ee407a358f4bd87" ns2:_="" ns3:_="">
    <xsd:import namespace="eec2afc7-c180-446c-bd47-20c74a4fd815"/>
    <xsd:import namespace="b6b82f64-afeb-4518-97f4-18b5a80ac7d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c2afc7-c180-446c-bd47-20c74a4fd8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b82f64-afeb-4518-97f4-18b5a80ac7d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D32AC14-9E39-47E4-AD0A-81930C98B072}">
  <ds:schemaRefs>
    <ds:schemaRef ds:uri="b6b82f64-afeb-4518-97f4-18b5a80ac7dd"/>
    <ds:schemaRef ds:uri="eec2afc7-c180-446c-bd47-20c74a4fd81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9A2627B-43E7-43EB-B8B1-AF644E2D5936}">
  <ds:schemaRefs>
    <ds:schemaRef ds:uri="b6b82f64-afeb-4518-97f4-18b5a80ac7dd"/>
    <ds:schemaRef ds:uri="eec2afc7-c180-446c-bd47-20c74a4fd81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6279059-A745-4223-8E6D-7C2E00AB90E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76</Slides>
  <Notes>1</Notes>
  <HiddenSlides>10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77" baseType="lpstr">
      <vt:lpstr>Mesh</vt:lpstr>
      <vt:lpstr>PowerPoint Presentation</vt:lpstr>
      <vt:lpstr>Deutsch Jozsa Algorithm</vt:lpstr>
      <vt:lpstr>Contents</vt:lpstr>
      <vt:lpstr>Introduction</vt:lpstr>
      <vt:lpstr>Introduction</vt:lpstr>
      <vt:lpstr>History and Significance</vt:lpstr>
      <vt:lpstr>Problem Statement</vt:lpstr>
      <vt:lpstr>Deutsch’s Problem</vt:lpstr>
      <vt:lpstr>Deutsch-Jozsa Algorithm</vt:lpstr>
      <vt:lpstr>Qubits</vt:lpstr>
      <vt:lpstr>Quantum Gates</vt:lpstr>
      <vt:lpstr>not Gate</vt:lpstr>
      <vt:lpstr>Hadamard Gate</vt:lpstr>
      <vt:lpstr>Phase shift</vt:lpstr>
      <vt:lpstr>Two-input gate  - CNOT</vt:lpstr>
      <vt:lpstr>CNOT</vt:lpstr>
      <vt:lpstr>CNOT</vt:lpstr>
      <vt:lpstr>A New gate</vt:lpstr>
      <vt:lpstr>PowerPoint Presentation</vt:lpstr>
      <vt:lpstr>PowerPoint Presentation</vt:lpstr>
      <vt:lpstr>PowerPoint Presentation</vt:lpstr>
      <vt:lpstr>PowerPoint Presentation</vt:lpstr>
      <vt:lpstr>Dense mathematics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Quantum Computation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Black Box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ANY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ALIZAH GUL MEMON</dc:creator>
  <cp:revision>1</cp:revision>
  <dcterms:created xsi:type="dcterms:W3CDTF">2020-06-06T05:40:53Z</dcterms:created>
  <dcterms:modified xsi:type="dcterms:W3CDTF">2020-06-06T10:16:12Z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0x010100BC360406F78B694A999E79329407DE44</vt:lpwstr>
  </property>
</Properties>
</file>